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2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3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4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6" r:id="rId2"/>
    <p:sldId id="375" r:id="rId3"/>
    <p:sldId id="328" r:id="rId4"/>
    <p:sldId id="258" r:id="rId5"/>
    <p:sldId id="308" r:id="rId6"/>
    <p:sldId id="334" r:id="rId7"/>
    <p:sldId id="361" r:id="rId8"/>
    <p:sldId id="362" r:id="rId9"/>
    <p:sldId id="351" r:id="rId10"/>
    <p:sldId id="354" r:id="rId11"/>
    <p:sldId id="352" r:id="rId12"/>
    <p:sldId id="350" r:id="rId13"/>
    <p:sldId id="353" r:id="rId14"/>
    <p:sldId id="298" r:id="rId15"/>
    <p:sldId id="263" r:id="rId16"/>
    <p:sldId id="264" r:id="rId17"/>
    <p:sldId id="265" r:id="rId18"/>
    <p:sldId id="266" r:id="rId19"/>
    <p:sldId id="344" r:id="rId20"/>
    <p:sldId id="346" r:id="rId21"/>
    <p:sldId id="345" r:id="rId22"/>
    <p:sldId id="299" r:id="rId23"/>
    <p:sldId id="267" r:id="rId24"/>
    <p:sldId id="277" r:id="rId25"/>
    <p:sldId id="271" r:id="rId26"/>
    <p:sldId id="268" r:id="rId27"/>
    <p:sldId id="269" r:id="rId28"/>
    <p:sldId id="270" r:id="rId29"/>
    <p:sldId id="355" r:id="rId30"/>
    <p:sldId id="357" r:id="rId31"/>
    <p:sldId id="356" r:id="rId32"/>
    <p:sldId id="297" r:id="rId33"/>
    <p:sldId id="273" r:id="rId34"/>
    <p:sldId id="274" r:id="rId35"/>
    <p:sldId id="275" r:id="rId36"/>
    <p:sldId id="276" r:id="rId37"/>
    <p:sldId id="262" r:id="rId38"/>
    <p:sldId id="374" r:id="rId39"/>
    <p:sldId id="279" r:id="rId40"/>
    <p:sldId id="280" r:id="rId41"/>
    <p:sldId id="303" r:id="rId42"/>
    <p:sldId id="305" r:id="rId43"/>
    <p:sldId id="376" r:id="rId44"/>
    <p:sldId id="304" r:id="rId45"/>
    <p:sldId id="306" r:id="rId46"/>
    <p:sldId id="307" r:id="rId47"/>
    <p:sldId id="296" r:id="rId48"/>
    <p:sldId id="278" r:id="rId49"/>
    <p:sldId id="289" r:id="rId50"/>
    <p:sldId id="282" r:id="rId51"/>
    <p:sldId id="283" r:id="rId52"/>
    <p:sldId id="284" r:id="rId53"/>
    <p:sldId id="288" r:id="rId54"/>
    <p:sldId id="285" r:id="rId55"/>
    <p:sldId id="286" r:id="rId56"/>
    <p:sldId id="287" r:id="rId57"/>
    <p:sldId id="300" r:id="rId58"/>
    <p:sldId id="290" r:id="rId59"/>
    <p:sldId id="293" r:id="rId60"/>
    <p:sldId id="291" r:id="rId61"/>
    <p:sldId id="292" r:id="rId62"/>
    <p:sldId id="301" r:id="rId63"/>
    <p:sldId id="337" r:id="rId64"/>
    <p:sldId id="336" r:id="rId65"/>
    <p:sldId id="320" r:id="rId66"/>
    <p:sldId id="302" r:id="rId67"/>
    <p:sldId id="377" r:id="rId68"/>
    <p:sldId id="338" r:id="rId69"/>
    <p:sldId id="339" r:id="rId70"/>
    <p:sldId id="341" r:id="rId71"/>
    <p:sldId id="340" r:id="rId72"/>
    <p:sldId id="342" r:id="rId73"/>
    <p:sldId id="312" r:id="rId74"/>
    <p:sldId id="311" r:id="rId75"/>
    <p:sldId id="313" r:id="rId76"/>
    <p:sldId id="309" r:id="rId77"/>
    <p:sldId id="315" r:id="rId78"/>
    <p:sldId id="314" r:id="rId79"/>
    <p:sldId id="316" r:id="rId80"/>
    <p:sldId id="318" r:id="rId81"/>
    <p:sldId id="319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9" r:id="rId90"/>
    <p:sldId id="330" r:id="rId91"/>
    <p:sldId id="331" r:id="rId92"/>
    <p:sldId id="332" r:id="rId93"/>
    <p:sldId id="333" r:id="rId94"/>
    <p:sldId id="372" r:id="rId95"/>
    <p:sldId id="335" r:id="rId96"/>
    <p:sldId id="343" r:id="rId97"/>
    <p:sldId id="363" r:id="rId98"/>
    <p:sldId id="364" r:id="rId99"/>
    <p:sldId id="367" r:id="rId100"/>
    <p:sldId id="368" r:id="rId101"/>
    <p:sldId id="365" r:id="rId102"/>
    <p:sldId id="369" r:id="rId103"/>
    <p:sldId id="373" r:id="rId104"/>
    <p:sldId id="366" r:id="rId105"/>
    <p:sldId id="370" r:id="rId106"/>
    <p:sldId id="371" r:id="rId107"/>
    <p:sldId id="347" r:id="rId108"/>
    <p:sldId id="349" r:id="rId109"/>
    <p:sldId id="348" r:id="rId110"/>
    <p:sldId id="257" r:id="rId1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re" id="{B70EBBD3-655F-402B-B9E3-EF8932C51B21}">
          <p14:sldIdLst>
            <p14:sldId id="256"/>
            <p14:sldId id="375"/>
          </p14:sldIdLst>
        </p14:section>
        <p14:section name="Introduction" id="{A329AFF3-F18E-49DE-9FDB-8CDFCD2E2D15}">
          <p14:sldIdLst>
            <p14:sldId id="328"/>
            <p14:sldId id="258"/>
            <p14:sldId id="308"/>
            <p14:sldId id="334"/>
            <p14:sldId id="361"/>
            <p14:sldId id="362"/>
          </p14:sldIdLst>
        </p14:section>
        <p14:section name="Journaux d'évènements" id="{4598CC38-6D78-49C0-A620-203B965DC7C3}">
          <p14:sldIdLst>
            <p14:sldId id="351"/>
            <p14:sldId id="354"/>
            <p14:sldId id="352"/>
            <p14:sldId id="350"/>
            <p14:sldId id="353"/>
          </p14:sldIdLst>
        </p14:section>
        <p14:section name="Niveaux de sécurité RDP" id="{48436CB5-392A-4D4B-997D-C752D5398B39}">
          <p14:sldIdLst>
            <p14:sldId id="298"/>
            <p14:sldId id="263"/>
            <p14:sldId id="264"/>
            <p14:sldId id="265"/>
            <p14:sldId id="266"/>
          </p14:sldIdLst>
        </p14:section>
        <p14:section name="Authentification du serveur RDP" id="{D8FE554F-303A-43EC-A515-425B1BA4CD77}">
          <p14:sldIdLst>
            <p14:sldId id="344"/>
            <p14:sldId id="346"/>
            <p14:sldId id="345"/>
          </p14:sldIdLst>
        </p14:section>
        <p14:section name="Network Level Authentication" id="{C0703F10-9D48-4E9D-8661-5DD2BEC93E3D}">
          <p14:sldIdLst>
            <p14:sldId id="299"/>
            <p14:sldId id="267"/>
            <p14:sldId id="277"/>
            <p14:sldId id="271"/>
            <p14:sldId id="268"/>
            <p14:sldId id="269"/>
            <p14:sldId id="270"/>
          </p14:sldIdLst>
        </p14:section>
        <p14:section name="Couche de transport RDP UDP" id="{6A385925-6979-4217-A93B-5D9EBDF42279}">
          <p14:sldIdLst>
            <p14:sldId id="355"/>
            <p14:sldId id="357"/>
            <p14:sldId id="356"/>
          </p14:sldIdLst>
        </p14:section>
        <p14:section name="Configuration TLS dans RDP" id="{83D5ED47-1ED5-44B7-8265-1C173BFCCBAD}">
          <p14:sldIdLst>
            <p14:sldId id="297"/>
            <p14:sldId id="273"/>
            <p14:sldId id="274"/>
            <p14:sldId id="275"/>
            <p14:sldId id="276"/>
            <p14:sldId id="262"/>
            <p14:sldId id="374"/>
            <p14:sldId id="279"/>
            <p14:sldId id="280"/>
            <p14:sldId id="303"/>
            <p14:sldId id="305"/>
            <p14:sldId id="376"/>
            <p14:sldId id="304"/>
            <p14:sldId id="306"/>
            <p14:sldId id="307"/>
          </p14:sldIdLst>
        </p14:section>
        <p14:section name="RDP NLA sans délégation" id="{0EC75F5A-8898-4276-913E-F8947C179BD9}">
          <p14:sldIdLst>
            <p14:sldId id="296"/>
            <p14:sldId id="278"/>
            <p14:sldId id="289"/>
            <p14:sldId id="282"/>
            <p14:sldId id="283"/>
            <p14:sldId id="284"/>
            <p14:sldId id="288"/>
            <p14:sldId id="285"/>
            <p14:sldId id="286"/>
            <p14:sldId id="287"/>
          </p14:sldIdLst>
        </p14:section>
        <p14:section name="RDP Azure AD / Entra ID" id="{3489B143-31DF-4E45-BCF5-F134BE43B7CD}">
          <p14:sldIdLst>
            <p14:sldId id="300"/>
            <p14:sldId id="290"/>
            <p14:sldId id="293"/>
            <p14:sldId id="291"/>
            <p14:sldId id="292"/>
          </p14:sldIdLst>
        </p14:section>
        <p14:section name="RDP NLA avec Kerberos" id="{4A7D614B-5DCA-4E30-A075-B6F927AA4196}">
          <p14:sldIdLst>
            <p14:sldId id="301"/>
            <p14:sldId id="337"/>
            <p14:sldId id="336"/>
            <p14:sldId id="320"/>
            <p14:sldId id="302"/>
            <p14:sldId id="377"/>
            <p14:sldId id="338"/>
            <p14:sldId id="339"/>
            <p14:sldId id="341"/>
            <p14:sldId id="340"/>
            <p14:sldId id="342"/>
          </p14:sldIdLst>
        </p14:section>
        <p14:section name="Configuration DNS" id="{7C3F7B86-5ADD-451A-83B5-4A0E7DD64D1E}">
          <p14:sldIdLst>
            <p14:sldId id="312"/>
            <p14:sldId id="311"/>
            <p14:sldId id="313"/>
            <p14:sldId id="309"/>
            <p14:sldId id="315"/>
            <p14:sldId id="314"/>
          </p14:sldIdLst>
        </p14:section>
        <p14:section name="Détection du KDC" id="{D7E63D7A-9921-49B5-A77E-09A18E2C637D}">
          <p14:sldIdLst>
            <p14:sldId id="316"/>
            <p14:sldId id="318"/>
            <p14:sldId id="319"/>
            <p14:sldId id="321"/>
            <p14:sldId id="322"/>
          </p14:sldIdLst>
        </p14:section>
        <p14:section name="Kerberos sur macOS" id="{2D6904E1-DFC7-4DF9-A890-1EE81C5369B5}">
          <p14:sldIdLst>
            <p14:sldId id="323"/>
            <p14:sldId id="324"/>
            <p14:sldId id="325"/>
            <p14:sldId id="326"/>
            <p14:sldId id="327"/>
          </p14:sldIdLst>
        </p14:section>
        <p14:section name="Carte à puce virtuelle Windows" id="{E804BD5A-002C-4DBB-AC9F-B6D9C262CF45}">
          <p14:sldIdLst>
            <p14:sldId id="329"/>
            <p14:sldId id="330"/>
            <p14:sldId id="331"/>
            <p14:sldId id="332"/>
            <p14:sldId id="333"/>
            <p14:sldId id="372"/>
            <p14:sldId id="335"/>
            <p14:sldId id="343"/>
          </p14:sldIdLst>
        </p14:section>
        <p14:section name="Kerberos KDC Proxy" id="{3D261E6B-36F8-4DAF-94B8-4CA92CC7E3B2}">
          <p14:sldIdLst>
            <p14:sldId id="363"/>
            <p14:sldId id="364"/>
            <p14:sldId id="367"/>
            <p14:sldId id="368"/>
            <p14:sldId id="365"/>
            <p14:sldId id="369"/>
            <p14:sldId id="373"/>
            <p14:sldId id="366"/>
            <p14:sldId id="370"/>
            <p14:sldId id="371"/>
          </p14:sldIdLst>
        </p14:section>
        <p14:section name="Remote Desktop Gateway" id="{80ECA98E-0F63-4D73-9B92-141D3E252394}">
          <p14:sldIdLst>
            <p14:sldId id="347"/>
            <p14:sldId id="349"/>
            <p14:sldId id="348"/>
          </p14:sldIdLst>
        </p14:section>
        <p14:section name="Conclusion" id="{7B01FEF8-1BDF-4FB3-8EB6-E56C69F83DB9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F0373-BDF2-4939-A552-D0DB66F00A90}" v="100" dt="2024-05-17T21:10:03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92" d="100"/>
          <a:sy n="92" d="100"/>
        </p:scale>
        <p:origin x="312" y="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-André Moreau" userId="d5052b6c-3fb4-48de-8d13-16e608076a66" providerId="ADAL" clId="{FA9F0373-BDF2-4939-A552-D0DB66F00A90}"/>
    <pc:docChg chg="undo custSel addSld delSld modSld sldOrd addSection delSection modSection">
      <pc:chgData name="Marc-André Moreau" userId="d5052b6c-3fb4-48de-8d13-16e608076a66" providerId="ADAL" clId="{FA9F0373-BDF2-4939-A552-D0DB66F00A90}" dt="2024-05-17T21:10:07.521" v="99028"/>
      <pc:docMkLst>
        <pc:docMk/>
      </pc:docMkLst>
      <pc:sldChg chg="delSp modSp mod">
        <pc:chgData name="Marc-André Moreau" userId="d5052b6c-3fb4-48de-8d13-16e608076a66" providerId="ADAL" clId="{FA9F0373-BDF2-4939-A552-D0DB66F00A90}" dt="2024-04-20T00:01:57.537" v="74" actId="1076"/>
        <pc:sldMkLst>
          <pc:docMk/>
          <pc:sldMk cId="962536955" sldId="256"/>
        </pc:sldMkLst>
        <pc:spChg chg="mod">
          <ac:chgData name="Marc-André Moreau" userId="d5052b6c-3fb4-48de-8d13-16e608076a66" providerId="ADAL" clId="{FA9F0373-BDF2-4939-A552-D0DB66F00A90}" dt="2024-04-20T00:01:57.537" v="74" actId="1076"/>
          <ac:spMkLst>
            <pc:docMk/>
            <pc:sldMk cId="962536955" sldId="256"/>
            <ac:spMk id="6" creationId="{0F3EACB5-3B67-1EA9-8912-32EDF9974C77}"/>
          </ac:spMkLst>
        </pc:spChg>
        <pc:spChg chg="del">
          <ac:chgData name="Marc-André Moreau" userId="d5052b6c-3fb4-48de-8d13-16e608076a66" providerId="ADAL" clId="{FA9F0373-BDF2-4939-A552-D0DB66F00A90}" dt="2024-04-20T00:01:40.752" v="71" actId="478"/>
          <ac:spMkLst>
            <pc:docMk/>
            <pc:sldMk cId="962536955" sldId="256"/>
            <ac:spMk id="7" creationId="{6A7B5F8A-E992-899C-3E66-5E13B8934B2E}"/>
          </ac:spMkLst>
        </pc:spChg>
      </pc:sldChg>
      <pc:sldChg chg="modSp mod ord">
        <pc:chgData name="Marc-André Moreau" userId="d5052b6c-3fb4-48de-8d13-16e608076a66" providerId="ADAL" clId="{FA9F0373-BDF2-4939-A552-D0DB66F00A90}" dt="2024-05-08T19:58:23.185" v="70194" actId="12788"/>
        <pc:sldMkLst>
          <pc:docMk/>
          <pc:sldMk cId="1541051253" sldId="257"/>
        </pc:sldMkLst>
        <pc:spChg chg="mod">
          <ac:chgData name="Marc-André Moreau" userId="d5052b6c-3fb4-48de-8d13-16e608076a66" providerId="ADAL" clId="{FA9F0373-BDF2-4939-A552-D0DB66F00A90}" dt="2024-05-08T19:58:23.185" v="70194" actId="12788"/>
          <ac:spMkLst>
            <pc:docMk/>
            <pc:sldMk cId="1541051253" sldId="257"/>
            <ac:spMk id="2" creationId="{6DB2C3E3-B47C-A9F7-738E-728BD8BF9B3C}"/>
          </ac:spMkLst>
        </pc:spChg>
      </pc:sldChg>
      <pc:sldChg chg="modSp mod">
        <pc:chgData name="Marc-André Moreau" userId="d5052b6c-3fb4-48de-8d13-16e608076a66" providerId="ADAL" clId="{FA9F0373-BDF2-4939-A552-D0DB66F00A90}" dt="2024-05-15T18:07:01.788" v="99020" actId="20577"/>
        <pc:sldMkLst>
          <pc:docMk/>
          <pc:sldMk cId="379825060" sldId="258"/>
        </pc:sldMkLst>
        <pc:spChg chg="mod">
          <ac:chgData name="Marc-André Moreau" userId="d5052b6c-3fb4-48de-8d13-16e608076a66" providerId="ADAL" clId="{FA9F0373-BDF2-4939-A552-D0DB66F00A90}" dt="2024-04-20T00:03:54.328" v="97" actId="20577"/>
          <ac:spMkLst>
            <pc:docMk/>
            <pc:sldMk cId="379825060" sldId="25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8:07:01.788" v="99020" actId="20577"/>
          <ac:spMkLst>
            <pc:docMk/>
            <pc:sldMk cId="379825060" sldId="258"/>
            <ac:spMk id="3" creationId="{F77DE0BE-EE82-5A11-3029-C13A4062DF7B}"/>
          </ac:spMkLst>
        </pc:spChg>
      </pc:sldChg>
      <pc:sldChg chg="del">
        <pc:chgData name="Marc-André Moreau" userId="d5052b6c-3fb4-48de-8d13-16e608076a66" providerId="ADAL" clId="{FA9F0373-BDF2-4939-A552-D0DB66F00A90}" dt="2024-05-08T19:56:44.835" v="70024" actId="2696"/>
        <pc:sldMkLst>
          <pc:docMk/>
          <pc:sldMk cId="1757853677" sldId="259"/>
        </pc:sldMkLst>
      </pc:sldChg>
      <pc:sldChg chg="del">
        <pc:chgData name="Marc-André Moreau" userId="d5052b6c-3fb4-48de-8d13-16e608076a66" providerId="ADAL" clId="{FA9F0373-BDF2-4939-A552-D0DB66F00A90}" dt="2024-05-08T19:56:47.468" v="70025" actId="2696"/>
        <pc:sldMkLst>
          <pc:docMk/>
          <pc:sldMk cId="1242786252" sldId="260"/>
        </pc:sldMkLst>
      </pc:sldChg>
      <pc:sldChg chg="del">
        <pc:chgData name="Marc-André Moreau" userId="d5052b6c-3fb4-48de-8d13-16e608076a66" providerId="ADAL" clId="{FA9F0373-BDF2-4939-A552-D0DB66F00A90}" dt="2024-05-08T19:56:49.823" v="70026" actId="2696"/>
        <pc:sldMkLst>
          <pc:docMk/>
          <pc:sldMk cId="841451645" sldId="261"/>
        </pc:sldMkLst>
      </pc:sldChg>
      <pc:sldChg chg="addSp modSp add mod ord">
        <pc:chgData name="Marc-André Moreau" userId="d5052b6c-3fb4-48de-8d13-16e608076a66" providerId="ADAL" clId="{FA9F0373-BDF2-4939-A552-D0DB66F00A90}" dt="2024-04-24T19:17:27.235" v="2115"/>
        <pc:sldMkLst>
          <pc:docMk/>
          <pc:sldMk cId="192783321" sldId="262"/>
        </pc:sldMkLst>
        <pc:spChg chg="mod">
          <ac:chgData name="Marc-André Moreau" userId="d5052b6c-3fb4-48de-8d13-16e608076a66" providerId="ADAL" clId="{FA9F0373-BDF2-4939-A552-D0DB66F00A90}" dt="2024-04-24T19:10:50.497" v="1706" actId="20577"/>
          <ac:spMkLst>
            <pc:docMk/>
            <pc:sldMk cId="192783321" sldId="26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19:16:38.934" v="2112" actId="20577"/>
          <ac:spMkLst>
            <pc:docMk/>
            <pc:sldMk cId="192783321" sldId="262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4T19:17:00.207" v="2113" actId="1076"/>
          <ac:picMkLst>
            <pc:docMk/>
            <pc:sldMk cId="192783321" sldId="262"/>
            <ac:picMk id="7" creationId="{633A5001-FF66-E071-4750-CFF62EDCCE40}"/>
          </ac:picMkLst>
        </pc:picChg>
      </pc:sldChg>
      <pc:sldChg chg="modSp add mod">
        <pc:chgData name="Marc-André Moreau" userId="d5052b6c-3fb4-48de-8d13-16e608076a66" providerId="ADAL" clId="{FA9F0373-BDF2-4939-A552-D0DB66F00A90}" dt="2024-05-08T17:29:42.682" v="65985" actId="20577"/>
        <pc:sldMkLst>
          <pc:docMk/>
          <pc:sldMk cId="2875245275" sldId="263"/>
        </pc:sldMkLst>
        <pc:spChg chg="mod">
          <ac:chgData name="Marc-André Moreau" userId="d5052b6c-3fb4-48de-8d13-16e608076a66" providerId="ADAL" clId="{FA9F0373-BDF2-4939-A552-D0DB66F00A90}" dt="2024-05-08T17:28:57.846" v="65982" actId="20577"/>
          <ac:spMkLst>
            <pc:docMk/>
            <pc:sldMk cId="2875245275" sldId="26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29:42.682" v="65985" actId="20577"/>
          <ac:spMkLst>
            <pc:docMk/>
            <pc:sldMk cId="2875245275" sldId="263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8T17:37:40.713" v="65988" actId="20577"/>
        <pc:sldMkLst>
          <pc:docMk/>
          <pc:sldMk cId="1111990035" sldId="264"/>
        </pc:sldMkLst>
        <pc:spChg chg="mod">
          <ac:chgData name="Marc-André Moreau" userId="d5052b6c-3fb4-48de-8d13-16e608076a66" providerId="ADAL" clId="{FA9F0373-BDF2-4939-A552-D0DB66F00A90}" dt="2024-04-20T00:05:40.745" v="125"/>
          <ac:spMkLst>
            <pc:docMk/>
            <pc:sldMk cId="1111990035" sldId="26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37:40.713" v="65988" actId="20577"/>
          <ac:spMkLst>
            <pc:docMk/>
            <pc:sldMk cId="1111990035" sldId="264"/>
            <ac:spMk id="3" creationId="{F77DE0BE-EE82-5A11-3029-C13A4062DF7B}"/>
          </ac:spMkLst>
        </pc:spChg>
      </pc:sldChg>
      <pc:sldChg chg="addSp delSp modSp add mod">
        <pc:chgData name="Marc-André Moreau" userId="d5052b6c-3fb4-48de-8d13-16e608076a66" providerId="ADAL" clId="{FA9F0373-BDF2-4939-A552-D0DB66F00A90}" dt="2024-05-08T20:07:02.555" v="70243" actId="1076"/>
        <pc:sldMkLst>
          <pc:docMk/>
          <pc:sldMk cId="65109933" sldId="265"/>
        </pc:sldMkLst>
        <pc:spChg chg="mod">
          <ac:chgData name="Marc-André Moreau" userId="d5052b6c-3fb4-48de-8d13-16e608076a66" providerId="ADAL" clId="{FA9F0373-BDF2-4939-A552-D0DB66F00A90}" dt="2024-04-20T00:07:03.666" v="155" actId="20577"/>
          <ac:spMkLst>
            <pc:docMk/>
            <pc:sldMk cId="65109933" sldId="265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4-20T00:07:09.051" v="156" actId="478"/>
          <ac:spMkLst>
            <pc:docMk/>
            <pc:sldMk cId="65109933" sldId="265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08T20:07:02.555" v="70243" actId="1076"/>
          <ac:picMkLst>
            <pc:docMk/>
            <pc:sldMk cId="65109933" sldId="265"/>
            <ac:picMk id="4" creationId="{7CC97EB2-0BB8-6018-59FD-2AEAC6DA7C15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5-08T20:06:57.203" v="70242" actId="12788"/>
        <pc:sldMkLst>
          <pc:docMk/>
          <pc:sldMk cId="1417116845" sldId="266"/>
        </pc:sldMkLst>
        <pc:spChg chg="mod">
          <ac:chgData name="Marc-André Moreau" userId="d5052b6c-3fb4-48de-8d13-16e608076a66" providerId="ADAL" clId="{FA9F0373-BDF2-4939-A552-D0DB66F00A90}" dt="2024-04-20T00:07:26.843" v="172" actId="20577"/>
          <ac:spMkLst>
            <pc:docMk/>
            <pc:sldMk cId="1417116845" sldId="266"/>
            <ac:spMk id="2" creationId="{34B3560C-E53F-3AB7-29B8-617D70B365DD}"/>
          </ac:spMkLst>
        </pc:spChg>
        <pc:picChg chg="add mod">
          <ac:chgData name="Marc-André Moreau" userId="d5052b6c-3fb4-48de-8d13-16e608076a66" providerId="ADAL" clId="{FA9F0373-BDF2-4939-A552-D0DB66F00A90}" dt="2024-04-20T00:07:31.404" v="174"/>
          <ac:picMkLst>
            <pc:docMk/>
            <pc:sldMk cId="1417116845" sldId="266"/>
            <ac:picMk id="3" creationId="{25630724-A37A-15C4-E579-C47B02B73E65}"/>
          </ac:picMkLst>
        </pc:picChg>
        <pc:picChg chg="del">
          <ac:chgData name="Marc-André Moreau" userId="d5052b6c-3fb4-48de-8d13-16e608076a66" providerId="ADAL" clId="{FA9F0373-BDF2-4939-A552-D0DB66F00A90}" dt="2024-04-20T00:07:33.817" v="175" actId="478"/>
          <ac:picMkLst>
            <pc:docMk/>
            <pc:sldMk cId="1417116845" sldId="266"/>
            <ac:picMk id="4" creationId="{7CC97EB2-0BB8-6018-59FD-2AEAC6DA7C15}"/>
          </ac:picMkLst>
        </pc:picChg>
        <pc:picChg chg="add del mod">
          <ac:chgData name="Marc-André Moreau" userId="d5052b6c-3fb4-48de-8d13-16e608076a66" providerId="ADAL" clId="{FA9F0373-BDF2-4939-A552-D0DB66F00A90}" dt="2024-04-20T00:09:26.517" v="182" actId="478"/>
          <ac:picMkLst>
            <pc:docMk/>
            <pc:sldMk cId="1417116845" sldId="266"/>
            <ac:picMk id="7" creationId="{B99CDA2A-88BA-EEC6-AD54-1C289B109B41}"/>
          </ac:picMkLst>
        </pc:picChg>
        <pc:picChg chg="add del mod">
          <ac:chgData name="Marc-André Moreau" userId="d5052b6c-3fb4-48de-8d13-16e608076a66" providerId="ADAL" clId="{FA9F0373-BDF2-4939-A552-D0DB66F00A90}" dt="2024-04-20T00:09:24.777" v="181" actId="478"/>
          <ac:picMkLst>
            <pc:docMk/>
            <pc:sldMk cId="1417116845" sldId="266"/>
            <ac:picMk id="9" creationId="{734D036D-50DD-7019-A37E-2165D98FF554}"/>
          </ac:picMkLst>
        </pc:picChg>
        <pc:picChg chg="add mod">
          <ac:chgData name="Marc-André Moreau" userId="d5052b6c-3fb4-48de-8d13-16e608076a66" providerId="ADAL" clId="{FA9F0373-BDF2-4939-A552-D0DB66F00A90}" dt="2024-05-08T20:06:57.203" v="70242" actId="12788"/>
          <ac:picMkLst>
            <pc:docMk/>
            <pc:sldMk cId="1417116845" sldId="266"/>
            <ac:picMk id="10" creationId="{0315BC04-5663-FE60-E303-C22B6A348B77}"/>
          </ac:picMkLst>
        </pc:picChg>
      </pc:sldChg>
      <pc:sldChg chg="addSp modSp add del mod ord">
        <pc:chgData name="Marc-André Moreau" userId="d5052b6c-3fb4-48de-8d13-16e608076a66" providerId="ADAL" clId="{FA9F0373-BDF2-4939-A552-D0DB66F00A90}" dt="2024-04-26T18:19:08.053" v="25247" actId="20577"/>
        <pc:sldMkLst>
          <pc:docMk/>
          <pc:sldMk cId="2974137335" sldId="267"/>
        </pc:sldMkLst>
        <pc:spChg chg="mod">
          <ac:chgData name="Marc-André Moreau" userId="d5052b6c-3fb4-48de-8d13-16e608076a66" providerId="ADAL" clId="{FA9F0373-BDF2-4939-A552-D0DB66F00A90}" dt="2024-04-20T00:09:51.991" v="187"/>
          <ac:spMkLst>
            <pc:docMk/>
            <pc:sldMk cId="2974137335" sldId="26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8:19:08.053" v="25247" actId="20577"/>
          <ac:spMkLst>
            <pc:docMk/>
            <pc:sldMk cId="2974137335" sldId="267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0T00:11:44.549" v="231" actId="1076"/>
          <ac:picMkLst>
            <pc:docMk/>
            <pc:sldMk cId="2974137335" sldId="267"/>
            <ac:picMk id="7" creationId="{7B0FF8DA-65EC-000D-15ED-58036B06CE69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0T00:13:51.666" v="264" actId="1076"/>
        <pc:sldMkLst>
          <pc:docMk/>
          <pc:sldMk cId="2142269100" sldId="268"/>
        </pc:sldMkLst>
        <pc:spChg chg="mod">
          <ac:chgData name="Marc-André Moreau" userId="d5052b6c-3fb4-48de-8d13-16e608076a66" providerId="ADAL" clId="{FA9F0373-BDF2-4939-A552-D0DB66F00A90}" dt="2024-04-20T00:12:17.179" v="235"/>
          <ac:spMkLst>
            <pc:docMk/>
            <pc:sldMk cId="2142269100" sldId="26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0T00:13:49.574" v="263" actId="14100"/>
          <ac:spMkLst>
            <pc:docMk/>
            <pc:sldMk cId="2142269100" sldId="268"/>
            <ac:spMk id="3" creationId="{F77DE0BE-EE82-5A11-3029-C13A4062DF7B}"/>
          </ac:spMkLst>
        </pc:spChg>
        <pc:spChg chg="add del">
          <ac:chgData name="Marc-André Moreau" userId="d5052b6c-3fb4-48de-8d13-16e608076a66" providerId="ADAL" clId="{FA9F0373-BDF2-4939-A552-D0DB66F00A90}" dt="2024-04-20T00:12:26.290" v="238" actId="22"/>
          <ac:spMkLst>
            <pc:docMk/>
            <pc:sldMk cId="2142269100" sldId="268"/>
            <ac:spMk id="8" creationId="{42968AB7-F234-7EDE-ECD0-B70DDCF22993}"/>
          </ac:spMkLst>
        </pc:spChg>
        <pc:picChg chg="del">
          <ac:chgData name="Marc-André Moreau" userId="d5052b6c-3fb4-48de-8d13-16e608076a66" providerId="ADAL" clId="{FA9F0373-BDF2-4939-A552-D0DB66F00A90}" dt="2024-04-20T00:12:21.229" v="236" actId="478"/>
          <ac:picMkLst>
            <pc:docMk/>
            <pc:sldMk cId="2142269100" sldId="268"/>
            <ac:picMk id="7" creationId="{7B0FF8DA-65EC-000D-15ED-58036B06CE69}"/>
          </ac:picMkLst>
        </pc:picChg>
        <pc:picChg chg="add mod">
          <ac:chgData name="Marc-André Moreau" userId="d5052b6c-3fb4-48de-8d13-16e608076a66" providerId="ADAL" clId="{FA9F0373-BDF2-4939-A552-D0DB66F00A90}" dt="2024-04-20T00:13:51.666" v="264" actId="1076"/>
          <ac:picMkLst>
            <pc:docMk/>
            <pc:sldMk cId="2142269100" sldId="268"/>
            <ac:picMk id="10" creationId="{A77ED94D-F8BC-3A92-6A72-1A2CEE144D16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0T00:15:30.627" v="293" actId="1076"/>
        <pc:sldMkLst>
          <pc:docMk/>
          <pc:sldMk cId="34739936" sldId="269"/>
        </pc:sldMkLst>
        <pc:spChg chg="mod">
          <ac:chgData name="Marc-André Moreau" userId="d5052b6c-3fb4-48de-8d13-16e608076a66" providerId="ADAL" clId="{FA9F0373-BDF2-4939-A552-D0DB66F00A90}" dt="2024-04-20T00:14:10.409" v="278" actId="20577"/>
          <ac:spMkLst>
            <pc:docMk/>
            <pc:sldMk cId="34739936" sldId="26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0T00:14:29.030" v="288" actId="20577"/>
          <ac:spMkLst>
            <pc:docMk/>
            <pc:sldMk cId="34739936" sldId="269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0T00:15:30.627" v="293" actId="1076"/>
          <ac:picMkLst>
            <pc:docMk/>
            <pc:sldMk cId="34739936" sldId="269"/>
            <ac:picMk id="7" creationId="{FB8DA9CA-8B94-D8B0-FBEE-86E5D046DFF5}"/>
          </ac:picMkLst>
        </pc:picChg>
        <pc:picChg chg="del">
          <ac:chgData name="Marc-André Moreau" userId="d5052b6c-3fb4-48de-8d13-16e608076a66" providerId="ADAL" clId="{FA9F0373-BDF2-4939-A552-D0DB66F00A90}" dt="2024-04-20T00:14:31.751" v="289" actId="478"/>
          <ac:picMkLst>
            <pc:docMk/>
            <pc:sldMk cId="34739936" sldId="269"/>
            <ac:picMk id="10" creationId="{A77ED94D-F8BC-3A92-6A72-1A2CEE144D16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0T00:19:24.638" v="330" actId="1076"/>
        <pc:sldMkLst>
          <pc:docMk/>
          <pc:sldMk cId="3562557325" sldId="270"/>
        </pc:sldMkLst>
        <pc:spChg chg="mod">
          <ac:chgData name="Marc-André Moreau" userId="d5052b6c-3fb4-48de-8d13-16e608076a66" providerId="ADAL" clId="{FA9F0373-BDF2-4939-A552-D0DB66F00A90}" dt="2024-04-20T00:17:25.750" v="319" actId="20577"/>
          <ac:spMkLst>
            <pc:docMk/>
            <pc:sldMk cId="3562557325" sldId="270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4-20T00:15:47.076" v="295" actId="478"/>
          <ac:spMkLst>
            <pc:docMk/>
            <pc:sldMk cId="3562557325" sldId="270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0T00:17:27.836" v="320" actId="478"/>
          <ac:picMkLst>
            <pc:docMk/>
            <pc:sldMk cId="3562557325" sldId="270"/>
            <ac:picMk id="7" creationId="{FB8DA9CA-8B94-D8B0-FBEE-86E5D046DFF5}"/>
          </ac:picMkLst>
        </pc:picChg>
        <pc:picChg chg="add mod">
          <ac:chgData name="Marc-André Moreau" userId="d5052b6c-3fb4-48de-8d13-16e608076a66" providerId="ADAL" clId="{FA9F0373-BDF2-4939-A552-D0DB66F00A90}" dt="2024-04-20T00:19:24.638" v="330" actId="1076"/>
          <ac:picMkLst>
            <pc:docMk/>
            <pc:sldMk cId="3562557325" sldId="270"/>
            <ac:picMk id="8" creationId="{77C5C709-EF61-FC9A-25E2-789BACC6FA1E}"/>
          </ac:picMkLst>
        </pc:picChg>
        <pc:picChg chg="add mod">
          <ac:chgData name="Marc-André Moreau" userId="d5052b6c-3fb4-48de-8d13-16e608076a66" providerId="ADAL" clId="{FA9F0373-BDF2-4939-A552-D0DB66F00A90}" dt="2024-04-20T00:19:22.612" v="329" actId="1076"/>
          <ac:picMkLst>
            <pc:docMk/>
            <pc:sldMk cId="3562557325" sldId="270"/>
            <ac:picMk id="10" creationId="{71214585-B082-F30C-9966-8254D0995DB7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08T17:37:54.078" v="65994" actId="20577"/>
        <pc:sldMkLst>
          <pc:docMk/>
          <pc:sldMk cId="2220224462" sldId="271"/>
        </pc:sldMkLst>
        <pc:spChg chg="mod">
          <ac:chgData name="Marc-André Moreau" userId="d5052b6c-3fb4-48de-8d13-16e608076a66" providerId="ADAL" clId="{FA9F0373-BDF2-4939-A552-D0DB66F00A90}" dt="2024-04-20T00:19:59.778" v="355" actId="20577"/>
          <ac:spMkLst>
            <pc:docMk/>
            <pc:sldMk cId="2220224462" sldId="27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37:54.078" v="65994" actId="20577"/>
          <ac:spMkLst>
            <pc:docMk/>
            <pc:sldMk cId="2220224462" sldId="271"/>
            <ac:spMk id="3" creationId="{F77DE0BE-EE82-5A11-3029-C13A4062DF7B}"/>
          </ac:spMkLst>
        </pc:spChg>
      </pc:sldChg>
      <pc:sldChg chg="addSp delSp modSp add del mod">
        <pc:chgData name="Marc-André Moreau" userId="d5052b6c-3fb4-48de-8d13-16e608076a66" providerId="ADAL" clId="{FA9F0373-BDF2-4939-A552-D0DB66F00A90}" dt="2024-04-20T00:42:11.311" v="486" actId="47"/>
        <pc:sldMkLst>
          <pc:docMk/>
          <pc:sldMk cId="315252972" sldId="272"/>
        </pc:sldMkLst>
        <pc:spChg chg="mod">
          <ac:chgData name="Marc-André Moreau" userId="d5052b6c-3fb4-48de-8d13-16e608076a66" providerId="ADAL" clId="{FA9F0373-BDF2-4939-A552-D0DB66F00A90}" dt="2024-04-20T00:20:29.899" v="378" actId="20577"/>
          <ac:spMkLst>
            <pc:docMk/>
            <pc:sldMk cId="315252972" sldId="272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4-20T00:20:35.989" v="379" actId="478"/>
          <ac:spMkLst>
            <pc:docMk/>
            <pc:sldMk cId="315252972" sldId="272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4-20T00:42:04.368" v="484" actId="478"/>
          <ac:picMkLst>
            <pc:docMk/>
            <pc:sldMk cId="315252972" sldId="272"/>
            <ac:picMk id="4" creationId="{AACE9C1D-A834-C9BD-4927-4FE235B26936}"/>
          </ac:picMkLst>
        </pc:picChg>
      </pc:sldChg>
      <pc:sldChg chg="addSp delSp modSp add mod ord">
        <pc:chgData name="Marc-André Moreau" userId="d5052b6c-3fb4-48de-8d13-16e608076a66" providerId="ADAL" clId="{FA9F0373-BDF2-4939-A552-D0DB66F00A90}" dt="2024-05-14T17:51:00.546" v="79769" actId="20577"/>
        <pc:sldMkLst>
          <pc:docMk/>
          <pc:sldMk cId="2674423381" sldId="273"/>
        </pc:sldMkLst>
        <pc:spChg chg="mod">
          <ac:chgData name="Marc-André Moreau" userId="d5052b6c-3fb4-48de-8d13-16e608076a66" providerId="ADAL" clId="{FA9F0373-BDF2-4939-A552-D0DB66F00A90}" dt="2024-04-20T00:20:59.348" v="419" actId="20577"/>
          <ac:spMkLst>
            <pc:docMk/>
            <pc:sldMk cId="2674423381" sldId="27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7:51:00.546" v="79769" actId="20577"/>
          <ac:spMkLst>
            <pc:docMk/>
            <pc:sldMk cId="2674423381" sldId="273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4-20T00:23:21.341" v="447" actId="478"/>
          <ac:picMkLst>
            <pc:docMk/>
            <pc:sldMk cId="2674423381" sldId="273"/>
            <ac:picMk id="7" creationId="{F0D4ED8A-1008-7C7C-4E67-A6A9CC654298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5-08T17:42:15.715" v="65998" actId="12788"/>
        <pc:sldMkLst>
          <pc:docMk/>
          <pc:sldMk cId="939606641" sldId="274"/>
        </pc:sldMkLst>
        <pc:spChg chg="del">
          <ac:chgData name="Marc-André Moreau" userId="d5052b6c-3fb4-48de-8d13-16e608076a66" providerId="ADAL" clId="{FA9F0373-BDF2-4939-A552-D0DB66F00A90}" dt="2024-04-20T00:24:14.999" v="450" actId="478"/>
          <ac:spMkLst>
            <pc:docMk/>
            <pc:sldMk cId="939606641" sldId="274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4-20T00:23:07.751" v="443" actId="478"/>
          <ac:spMkLst>
            <pc:docMk/>
            <pc:sldMk cId="939606641" sldId="274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08T17:42:15.715" v="65998" actId="12788"/>
          <ac:picMkLst>
            <pc:docMk/>
            <pc:sldMk cId="939606641" sldId="274"/>
            <ac:picMk id="3" creationId="{1CAA2C67-B43F-7CE7-7200-48540953E67F}"/>
          </ac:picMkLst>
        </pc:picChg>
        <pc:picChg chg="del mod">
          <ac:chgData name="Marc-André Moreau" userId="d5052b6c-3fb4-48de-8d13-16e608076a66" providerId="ADAL" clId="{FA9F0373-BDF2-4939-A552-D0DB66F00A90}" dt="2024-05-08T17:42:02.919" v="65996" actId="478"/>
          <ac:picMkLst>
            <pc:docMk/>
            <pc:sldMk cId="939606641" sldId="274"/>
            <ac:picMk id="7" creationId="{F0D4ED8A-1008-7C7C-4E67-A6A9CC654298}"/>
          </ac:picMkLst>
        </pc:picChg>
        <pc:cxnChg chg="del">
          <ac:chgData name="Marc-André Moreau" userId="d5052b6c-3fb4-48de-8d13-16e608076a66" providerId="ADAL" clId="{FA9F0373-BDF2-4939-A552-D0DB66F00A90}" dt="2024-04-20T00:24:17.084" v="451" actId="478"/>
          <ac:cxnSpMkLst>
            <pc:docMk/>
            <pc:sldMk cId="939606641" sldId="274"/>
            <ac:cxnSpMk id="6" creationId="{66236D66-5305-5652-C277-07FA33C14D0D}"/>
          </ac:cxnSpMkLst>
        </pc:cxnChg>
      </pc:sldChg>
      <pc:sldChg chg="addSp modSp add mod ord">
        <pc:chgData name="Marc-André Moreau" userId="d5052b6c-3fb4-48de-8d13-16e608076a66" providerId="ADAL" clId="{FA9F0373-BDF2-4939-A552-D0DB66F00A90}" dt="2024-04-24T19:52:59.416" v="5793" actId="20577"/>
        <pc:sldMkLst>
          <pc:docMk/>
          <pc:sldMk cId="4162246376" sldId="275"/>
        </pc:sldMkLst>
        <pc:spChg chg="mod">
          <ac:chgData name="Marc-André Moreau" userId="d5052b6c-3fb4-48de-8d13-16e608076a66" providerId="ADAL" clId="{FA9F0373-BDF2-4939-A552-D0DB66F00A90}" dt="2024-04-20T00:27:04.078" v="459"/>
          <ac:spMkLst>
            <pc:docMk/>
            <pc:sldMk cId="4162246376" sldId="27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19:52:59.416" v="5793" actId="20577"/>
          <ac:spMkLst>
            <pc:docMk/>
            <pc:sldMk cId="4162246376" sldId="275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0T00:27:46.263" v="470" actId="1076"/>
          <ac:picMkLst>
            <pc:docMk/>
            <pc:sldMk cId="4162246376" sldId="275"/>
            <ac:picMk id="7" creationId="{FF87F605-44F0-B545-3476-1DE3F51770AF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4T19:08:28.459" v="1566" actId="20577"/>
        <pc:sldMkLst>
          <pc:docMk/>
          <pc:sldMk cId="3562749444" sldId="276"/>
        </pc:sldMkLst>
        <pc:spChg chg="mod">
          <ac:chgData name="Marc-André Moreau" userId="d5052b6c-3fb4-48de-8d13-16e608076a66" providerId="ADAL" clId="{FA9F0373-BDF2-4939-A552-D0DB66F00A90}" dt="2024-04-20T00:28:20.417" v="472"/>
          <ac:spMkLst>
            <pc:docMk/>
            <pc:sldMk cId="3562749444" sldId="27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19:08:28.459" v="1566" actId="20577"/>
          <ac:spMkLst>
            <pc:docMk/>
            <pc:sldMk cId="3562749444" sldId="276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0T00:28:36.449" v="477" actId="478"/>
          <ac:picMkLst>
            <pc:docMk/>
            <pc:sldMk cId="3562749444" sldId="276"/>
            <ac:picMk id="7" creationId="{FF87F605-44F0-B545-3476-1DE3F51770AF}"/>
          </ac:picMkLst>
        </pc:picChg>
        <pc:picChg chg="add mod">
          <ac:chgData name="Marc-André Moreau" userId="d5052b6c-3fb4-48de-8d13-16e608076a66" providerId="ADAL" clId="{FA9F0373-BDF2-4939-A552-D0DB66F00A90}" dt="2024-04-20T00:29:01.792" v="483" actId="1076"/>
          <ac:picMkLst>
            <pc:docMk/>
            <pc:sldMk cId="3562749444" sldId="276"/>
            <ac:picMk id="8" creationId="{03BDAF39-8AE7-F34A-4DA8-4CDC4D1ECED0}"/>
          </ac:picMkLst>
        </pc:picChg>
      </pc:sldChg>
      <pc:sldChg chg="addSp modSp add mod ord">
        <pc:chgData name="Marc-André Moreau" userId="d5052b6c-3fb4-48de-8d13-16e608076a66" providerId="ADAL" clId="{FA9F0373-BDF2-4939-A552-D0DB66F00A90}" dt="2024-04-26T18:17:02.346" v="25022"/>
        <pc:sldMkLst>
          <pc:docMk/>
          <pc:sldMk cId="2569878349" sldId="277"/>
        </pc:sldMkLst>
        <pc:spChg chg="mod">
          <ac:chgData name="Marc-André Moreau" userId="d5052b6c-3fb4-48de-8d13-16e608076a66" providerId="ADAL" clId="{FA9F0373-BDF2-4939-A552-D0DB66F00A90}" dt="2024-04-20T00:42:21.813" v="511" actId="20577"/>
          <ac:spMkLst>
            <pc:docMk/>
            <pc:sldMk cId="2569878349" sldId="27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0T00:48:33.080" v="1111" actId="20577"/>
          <ac:spMkLst>
            <pc:docMk/>
            <pc:sldMk cId="2569878349" sldId="277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0T00:45:59.382" v="797" actId="1076"/>
          <ac:picMkLst>
            <pc:docMk/>
            <pc:sldMk cId="2569878349" sldId="277"/>
            <ac:picMk id="7" creationId="{B85DC2F1-FA48-32F2-3155-AF8566A982B3}"/>
          </ac:picMkLst>
        </pc:picChg>
      </pc:sldChg>
      <pc:sldChg chg="modSp add mod ord">
        <pc:chgData name="Marc-André Moreau" userId="d5052b6c-3fb4-48de-8d13-16e608076a66" providerId="ADAL" clId="{FA9F0373-BDF2-4939-A552-D0DB66F00A90}" dt="2024-04-24T20:03:15.798" v="7445" actId="20577"/>
        <pc:sldMkLst>
          <pc:docMk/>
          <pc:sldMk cId="3643273418" sldId="278"/>
        </pc:sldMkLst>
        <pc:spChg chg="mod">
          <ac:chgData name="Marc-André Moreau" userId="d5052b6c-3fb4-48de-8d13-16e608076a66" providerId="ADAL" clId="{FA9F0373-BDF2-4939-A552-D0DB66F00A90}" dt="2024-04-24T19:55:00.287" v="5928" actId="20577"/>
          <ac:spMkLst>
            <pc:docMk/>
            <pc:sldMk cId="3643273418" sldId="27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0:03:15.798" v="7445" actId="20577"/>
          <ac:spMkLst>
            <pc:docMk/>
            <pc:sldMk cId="3643273418" sldId="278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4-24T19:33:23.268" v="4927" actId="20577"/>
        <pc:sldMkLst>
          <pc:docMk/>
          <pc:sldMk cId="3425293615" sldId="279"/>
        </pc:sldMkLst>
        <pc:spChg chg="mod">
          <ac:chgData name="Marc-André Moreau" userId="d5052b6c-3fb4-48de-8d13-16e608076a66" providerId="ADAL" clId="{FA9F0373-BDF2-4939-A552-D0DB66F00A90}" dt="2024-04-24T19:18:21.440" v="2209" actId="20577"/>
          <ac:spMkLst>
            <pc:docMk/>
            <pc:sldMk cId="3425293615" sldId="27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19:33:23.268" v="4927" actId="20577"/>
          <ac:spMkLst>
            <pc:docMk/>
            <pc:sldMk cId="3425293615" sldId="279"/>
            <ac:spMk id="3" creationId="{F77DE0BE-EE82-5A11-3029-C13A4062DF7B}"/>
          </ac:spMkLst>
        </pc:spChg>
      </pc:sldChg>
      <pc:sldChg chg="addSp modSp add mod">
        <pc:chgData name="Marc-André Moreau" userId="d5052b6c-3fb4-48de-8d13-16e608076a66" providerId="ADAL" clId="{FA9F0373-BDF2-4939-A552-D0DB66F00A90}" dt="2024-04-24T19:47:06.612" v="5234" actId="20577"/>
        <pc:sldMkLst>
          <pc:docMk/>
          <pc:sldMk cId="1855717337" sldId="280"/>
        </pc:sldMkLst>
        <pc:spChg chg="mod">
          <ac:chgData name="Marc-André Moreau" userId="d5052b6c-3fb4-48de-8d13-16e608076a66" providerId="ADAL" clId="{FA9F0373-BDF2-4939-A552-D0DB66F00A90}" dt="2024-04-24T19:42:06.812" v="4983" actId="20577"/>
          <ac:spMkLst>
            <pc:docMk/>
            <pc:sldMk cId="1855717337" sldId="280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19:47:06.612" v="5234" actId="20577"/>
          <ac:spMkLst>
            <pc:docMk/>
            <pc:sldMk cId="1855717337" sldId="280"/>
            <ac:spMk id="3" creationId="{F77DE0BE-EE82-5A11-3029-C13A4062DF7B}"/>
          </ac:spMkLst>
        </pc:spChg>
        <pc:spChg chg="add mod">
          <ac:chgData name="Marc-André Moreau" userId="d5052b6c-3fb4-48de-8d13-16e608076a66" providerId="ADAL" clId="{FA9F0373-BDF2-4939-A552-D0DB66F00A90}" dt="2024-04-24T19:43:06.429" v="4991"/>
          <ac:spMkLst>
            <pc:docMk/>
            <pc:sldMk cId="1855717337" sldId="280"/>
            <ac:spMk id="4" creationId="{F273815E-4ACB-998E-80BA-CF46A710F8D8}"/>
          </ac:spMkLst>
        </pc:spChg>
        <pc:picChg chg="add mod">
          <ac:chgData name="Marc-André Moreau" userId="d5052b6c-3fb4-48de-8d13-16e608076a66" providerId="ADAL" clId="{FA9F0373-BDF2-4939-A552-D0DB66F00A90}" dt="2024-04-24T19:46:27.100" v="5229" actId="1076"/>
          <ac:picMkLst>
            <pc:docMk/>
            <pc:sldMk cId="1855717337" sldId="280"/>
            <ac:picMk id="8" creationId="{AC67A2A2-2D9D-5644-61E6-1045B9C31D54}"/>
          </ac:picMkLst>
        </pc:picChg>
      </pc:sldChg>
      <pc:sldChg chg="modSp add del mod">
        <pc:chgData name="Marc-André Moreau" userId="d5052b6c-3fb4-48de-8d13-16e608076a66" providerId="ADAL" clId="{FA9F0373-BDF2-4939-A552-D0DB66F00A90}" dt="2024-04-26T19:58:02.686" v="30170" actId="2696"/>
        <pc:sldMkLst>
          <pc:docMk/>
          <pc:sldMk cId="4234415861" sldId="281"/>
        </pc:sldMkLst>
        <pc:spChg chg="mod">
          <ac:chgData name="Marc-André Moreau" userId="d5052b6c-3fb4-48de-8d13-16e608076a66" providerId="ADAL" clId="{FA9F0373-BDF2-4939-A552-D0DB66F00A90}" dt="2024-04-26T19:54:25.648" v="29659" actId="313"/>
          <ac:spMkLst>
            <pc:docMk/>
            <pc:sldMk cId="4234415861" sldId="28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9:57:58.056" v="30169" actId="20577"/>
          <ac:spMkLst>
            <pc:docMk/>
            <pc:sldMk cId="4234415861" sldId="281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4-24T20:12:36.044" v="8966" actId="20577"/>
        <pc:sldMkLst>
          <pc:docMk/>
          <pc:sldMk cId="783048765" sldId="282"/>
        </pc:sldMkLst>
        <pc:spChg chg="mod">
          <ac:chgData name="Marc-André Moreau" userId="d5052b6c-3fb4-48de-8d13-16e608076a66" providerId="ADAL" clId="{FA9F0373-BDF2-4939-A552-D0DB66F00A90}" dt="2024-04-24T20:12:32.524" v="8965" actId="20577"/>
          <ac:spMkLst>
            <pc:docMk/>
            <pc:sldMk cId="783048765" sldId="28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0:12:36.044" v="8966" actId="20577"/>
          <ac:spMkLst>
            <pc:docMk/>
            <pc:sldMk cId="783048765" sldId="282"/>
            <ac:spMk id="3" creationId="{F77DE0BE-EE82-5A11-3029-C13A4062DF7B}"/>
          </ac:spMkLst>
        </pc:spChg>
      </pc:sldChg>
      <pc:sldChg chg="addSp delSp modSp add mod ord">
        <pc:chgData name="Marc-André Moreau" userId="d5052b6c-3fb4-48de-8d13-16e608076a66" providerId="ADAL" clId="{FA9F0373-BDF2-4939-A552-D0DB66F00A90}" dt="2024-04-24T20:20:21.795" v="9937" actId="113"/>
        <pc:sldMkLst>
          <pc:docMk/>
          <pc:sldMk cId="3902989021" sldId="283"/>
        </pc:sldMkLst>
        <pc:spChg chg="mod">
          <ac:chgData name="Marc-André Moreau" userId="d5052b6c-3fb4-48de-8d13-16e608076a66" providerId="ADAL" clId="{FA9F0373-BDF2-4939-A552-D0DB66F00A90}" dt="2024-04-24T20:13:45.119" v="9000" actId="20577"/>
          <ac:spMkLst>
            <pc:docMk/>
            <pc:sldMk cId="3902989021" sldId="28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0:20:21.795" v="9937" actId="113"/>
          <ac:spMkLst>
            <pc:docMk/>
            <pc:sldMk cId="3902989021" sldId="283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4-24T20:18:58.655" v="9773" actId="478"/>
          <ac:picMkLst>
            <pc:docMk/>
            <pc:sldMk cId="3902989021" sldId="283"/>
            <ac:picMk id="7" creationId="{CF3A20FC-E611-0CA9-829B-17390D88B23D}"/>
          </ac:picMkLst>
        </pc:picChg>
        <pc:picChg chg="add mod">
          <ac:chgData name="Marc-André Moreau" userId="d5052b6c-3fb4-48de-8d13-16e608076a66" providerId="ADAL" clId="{FA9F0373-BDF2-4939-A552-D0DB66F00A90}" dt="2024-04-24T20:19:22.315" v="9776" actId="1076"/>
          <ac:picMkLst>
            <pc:docMk/>
            <pc:sldMk cId="3902989021" sldId="283"/>
            <ac:picMk id="9" creationId="{1F6FBA33-871F-F147-2D75-9CD6789D8E6E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4T20:31:48.288" v="11877" actId="1076"/>
        <pc:sldMkLst>
          <pc:docMk/>
          <pc:sldMk cId="1218488784" sldId="284"/>
        </pc:sldMkLst>
        <pc:spChg chg="mod">
          <ac:chgData name="Marc-André Moreau" userId="d5052b6c-3fb4-48de-8d13-16e608076a66" providerId="ADAL" clId="{FA9F0373-BDF2-4939-A552-D0DB66F00A90}" dt="2024-04-24T20:29:29.820" v="11689" actId="20577"/>
          <ac:spMkLst>
            <pc:docMk/>
            <pc:sldMk cId="1218488784" sldId="28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0:31:44.919" v="11875" actId="313"/>
          <ac:spMkLst>
            <pc:docMk/>
            <pc:sldMk cId="1218488784" sldId="284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4T20:31:48.288" v="11877" actId="1076"/>
          <ac:picMkLst>
            <pc:docMk/>
            <pc:sldMk cId="1218488784" sldId="284"/>
            <ac:picMk id="7" creationId="{F3E3CC27-3C06-C6CB-5692-FF742EBD3B6F}"/>
          </ac:picMkLst>
        </pc:picChg>
        <pc:picChg chg="del">
          <ac:chgData name="Marc-André Moreau" userId="d5052b6c-3fb4-48de-8d13-16e608076a66" providerId="ADAL" clId="{FA9F0373-BDF2-4939-A552-D0DB66F00A90}" dt="2024-04-24T20:21:42.683" v="9939" actId="478"/>
          <ac:picMkLst>
            <pc:docMk/>
            <pc:sldMk cId="1218488784" sldId="284"/>
            <ac:picMk id="9" creationId="{1F6FBA33-871F-F147-2D75-9CD6789D8E6E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4T20:36:52.556" v="12438" actId="20577"/>
        <pc:sldMkLst>
          <pc:docMk/>
          <pc:sldMk cId="2698958618" sldId="285"/>
        </pc:sldMkLst>
        <pc:spChg chg="mod">
          <ac:chgData name="Marc-André Moreau" userId="d5052b6c-3fb4-48de-8d13-16e608076a66" providerId="ADAL" clId="{FA9F0373-BDF2-4939-A552-D0DB66F00A90}" dt="2024-04-24T20:33:46.065" v="11938" actId="20577"/>
          <ac:spMkLst>
            <pc:docMk/>
            <pc:sldMk cId="2698958618" sldId="28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0:36:52.556" v="12438" actId="20577"/>
          <ac:spMkLst>
            <pc:docMk/>
            <pc:sldMk cId="2698958618" sldId="285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4T20:33:49.182" v="11939" actId="478"/>
          <ac:picMkLst>
            <pc:docMk/>
            <pc:sldMk cId="2698958618" sldId="285"/>
            <ac:picMk id="7" creationId="{F3E3CC27-3C06-C6CB-5692-FF742EBD3B6F}"/>
          </ac:picMkLst>
        </pc:picChg>
        <pc:picChg chg="add mod">
          <ac:chgData name="Marc-André Moreau" userId="d5052b6c-3fb4-48de-8d13-16e608076a66" providerId="ADAL" clId="{FA9F0373-BDF2-4939-A552-D0DB66F00A90}" dt="2024-04-24T20:36:44.793" v="12435" actId="1076"/>
          <ac:picMkLst>
            <pc:docMk/>
            <pc:sldMk cId="2698958618" sldId="285"/>
            <ac:picMk id="8" creationId="{293E4F88-F0AF-96C0-3A43-45FF171769CD}"/>
          </ac:picMkLst>
        </pc:picChg>
      </pc:sldChg>
      <pc:sldChg chg="delSp modSp add mod ord">
        <pc:chgData name="Marc-André Moreau" userId="d5052b6c-3fb4-48de-8d13-16e608076a66" providerId="ADAL" clId="{FA9F0373-BDF2-4939-A552-D0DB66F00A90}" dt="2024-04-24T20:47:52.929" v="14041" actId="20577"/>
        <pc:sldMkLst>
          <pc:docMk/>
          <pc:sldMk cId="1920330177" sldId="286"/>
        </pc:sldMkLst>
        <pc:spChg chg="mod">
          <ac:chgData name="Marc-André Moreau" userId="d5052b6c-3fb4-48de-8d13-16e608076a66" providerId="ADAL" clId="{FA9F0373-BDF2-4939-A552-D0DB66F00A90}" dt="2024-04-24T20:46:37.191" v="13889" actId="20577"/>
          <ac:spMkLst>
            <pc:docMk/>
            <pc:sldMk cId="1920330177" sldId="28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0:47:52.929" v="14041" actId="20577"/>
          <ac:spMkLst>
            <pc:docMk/>
            <pc:sldMk cId="1920330177" sldId="286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4T20:38:51.092" v="12508" actId="478"/>
          <ac:picMkLst>
            <pc:docMk/>
            <pc:sldMk cId="1920330177" sldId="286"/>
            <ac:picMk id="7" creationId="{F3E3CC27-3C06-C6CB-5692-FF742EBD3B6F}"/>
          </ac:picMkLst>
        </pc:picChg>
      </pc:sldChg>
      <pc:sldChg chg="modSp add mod">
        <pc:chgData name="Marc-André Moreau" userId="d5052b6c-3fb4-48de-8d13-16e608076a66" providerId="ADAL" clId="{FA9F0373-BDF2-4939-A552-D0DB66F00A90}" dt="2024-05-08T17:51:30.175" v="66264" actId="20577"/>
        <pc:sldMkLst>
          <pc:docMk/>
          <pc:sldMk cId="988727397" sldId="287"/>
        </pc:sldMkLst>
        <pc:spChg chg="mod">
          <ac:chgData name="Marc-André Moreau" userId="d5052b6c-3fb4-48de-8d13-16e608076a66" providerId="ADAL" clId="{FA9F0373-BDF2-4939-A552-D0DB66F00A90}" dt="2024-04-24T20:48:41.141" v="14091" actId="20577"/>
          <ac:spMkLst>
            <pc:docMk/>
            <pc:sldMk cId="988727397" sldId="28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51:30.175" v="66264" actId="20577"/>
          <ac:spMkLst>
            <pc:docMk/>
            <pc:sldMk cId="988727397" sldId="287"/>
            <ac:spMk id="3" creationId="{F77DE0BE-EE82-5A11-3029-C13A4062DF7B}"/>
          </ac:spMkLst>
        </pc:spChg>
      </pc:sldChg>
      <pc:sldChg chg="addSp delSp modSp add mod">
        <pc:chgData name="Marc-André Moreau" userId="d5052b6c-3fb4-48de-8d13-16e608076a66" providerId="ADAL" clId="{FA9F0373-BDF2-4939-A552-D0DB66F00A90}" dt="2024-04-24T21:00:48.643" v="16434" actId="313"/>
        <pc:sldMkLst>
          <pc:docMk/>
          <pc:sldMk cId="3132838821" sldId="288"/>
        </pc:sldMkLst>
        <pc:spChg chg="mod">
          <ac:chgData name="Marc-André Moreau" userId="d5052b6c-3fb4-48de-8d13-16e608076a66" providerId="ADAL" clId="{FA9F0373-BDF2-4939-A552-D0DB66F00A90}" dt="2024-04-24T20:59:17.301" v="16116" actId="20577"/>
          <ac:spMkLst>
            <pc:docMk/>
            <pc:sldMk cId="3132838821" sldId="28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1:00:48.643" v="16434" actId="313"/>
          <ac:spMkLst>
            <pc:docMk/>
            <pc:sldMk cId="3132838821" sldId="288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4T20:59:20.467" v="16117" actId="478"/>
          <ac:picMkLst>
            <pc:docMk/>
            <pc:sldMk cId="3132838821" sldId="288"/>
            <ac:picMk id="7" creationId="{F3E3CC27-3C06-C6CB-5692-FF742EBD3B6F}"/>
          </ac:picMkLst>
        </pc:picChg>
        <pc:picChg chg="add mod">
          <ac:chgData name="Marc-André Moreau" userId="d5052b6c-3fb4-48de-8d13-16e608076a66" providerId="ADAL" clId="{FA9F0373-BDF2-4939-A552-D0DB66F00A90}" dt="2024-04-24T21:00:30.450" v="16418" actId="14100"/>
          <ac:picMkLst>
            <pc:docMk/>
            <pc:sldMk cId="3132838821" sldId="288"/>
            <ac:picMk id="8" creationId="{2DC9BE01-2AAB-A504-61D7-1EAEF08F4991}"/>
          </ac:picMkLst>
        </pc:picChg>
      </pc:sldChg>
      <pc:sldChg chg="addSp modSp add mod">
        <pc:chgData name="Marc-André Moreau" userId="d5052b6c-3fb4-48de-8d13-16e608076a66" providerId="ADAL" clId="{FA9F0373-BDF2-4939-A552-D0DB66F00A90}" dt="2024-04-24T21:02:21.342" v="16549" actId="1076"/>
        <pc:sldMkLst>
          <pc:docMk/>
          <pc:sldMk cId="461583274" sldId="289"/>
        </pc:sldMkLst>
        <pc:spChg chg="mod">
          <ac:chgData name="Marc-André Moreau" userId="d5052b6c-3fb4-48de-8d13-16e608076a66" providerId="ADAL" clId="{FA9F0373-BDF2-4939-A552-D0DB66F00A90}" dt="2024-04-24T21:01:31.438" v="16471" actId="20577"/>
          <ac:spMkLst>
            <pc:docMk/>
            <pc:sldMk cId="461583274" sldId="28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4T21:02:15.701" v="16548" actId="14100"/>
          <ac:spMkLst>
            <pc:docMk/>
            <pc:sldMk cId="461583274" sldId="289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4T21:02:21.342" v="16549" actId="1076"/>
          <ac:picMkLst>
            <pc:docMk/>
            <pc:sldMk cId="461583274" sldId="289"/>
            <ac:picMk id="7" creationId="{59D2440D-CF2E-95C6-EC58-8EB14539C293}"/>
          </ac:picMkLst>
        </pc:picChg>
      </pc:sldChg>
      <pc:sldChg chg="addSp modSp add mod">
        <pc:chgData name="Marc-André Moreau" userId="d5052b6c-3fb4-48de-8d13-16e608076a66" providerId="ADAL" clId="{FA9F0373-BDF2-4939-A552-D0DB66F00A90}" dt="2024-04-26T17:24:08.293" v="20852" actId="1076"/>
        <pc:sldMkLst>
          <pc:docMk/>
          <pc:sldMk cId="2350526927" sldId="290"/>
        </pc:sldMkLst>
        <pc:spChg chg="mod">
          <ac:chgData name="Marc-André Moreau" userId="d5052b6c-3fb4-48de-8d13-16e608076a66" providerId="ADAL" clId="{FA9F0373-BDF2-4939-A552-D0DB66F00A90}" dt="2024-04-26T15:40:15.268" v="16592" actId="20577"/>
          <ac:spMkLst>
            <pc:docMk/>
            <pc:sldMk cId="2350526927" sldId="290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7:24:04.367" v="20851" actId="15"/>
          <ac:spMkLst>
            <pc:docMk/>
            <pc:sldMk cId="2350526927" sldId="290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4-26T17:24:08.293" v="20852" actId="1076"/>
          <ac:picMkLst>
            <pc:docMk/>
            <pc:sldMk cId="2350526927" sldId="290"/>
            <ac:picMk id="7" creationId="{25666953-EC26-9162-9D72-7105803C0B2D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4-26T17:39:00.900" v="23226" actId="20577"/>
        <pc:sldMkLst>
          <pc:docMk/>
          <pc:sldMk cId="4238528798" sldId="291"/>
        </pc:sldMkLst>
        <pc:spChg chg="mod">
          <ac:chgData name="Marc-André Moreau" userId="d5052b6c-3fb4-48de-8d13-16e608076a66" providerId="ADAL" clId="{FA9F0373-BDF2-4939-A552-D0DB66F00A90}" dt="2024-04-26T15:49:13.696" v="17894" actId="20577"/>
          <ac:spMkLst>
            <pc:docMk/>
            <pc:sldMk cId="4238528798" sldId="29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7:39:00.900" v="23226" actId="20577"/>
          <ac:spMkLst>
            <pc:docMk/>
            <pc:sldMk cId="4238528798" sldId="291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6T15:48:03.687" v="17748" actId="478"/>
          <ac:picMkLst>
            <pc:docMk/>
            <pc:sldMk cId="4238528798" sldId="291"/>
            <ac:picMk id="7" creationId="{25666953-EC26-9162-9D72-7105803C0B2D}"/>
          </ac:picMkLst>
        </pc:picChg>
        <pc:picChg chg="add mod">
          <ac:chgData name="Marc-André Moreau" userId="d5052b6c-3fb4-48de-8d13-16e608076a66" providerId="ADAL" clId="{FA9F0373-BDF2-4939-A552-D0DB66F00A90}" dt="2024-04-26T16:08:15.084" v="20743" actId="14100"/>
          <ac:picMkLst>
            <pc:docMk/>
            <pc:sldMk cId="4238528798" sldId="291"/>
            <ac:picMk id="8" creationId="{B372B898-3345-75B7-4C9B-96FB6B52C5BB}"/>
          </ac:picMkLst>
        </pc:picChg>
      </pc:sldChg>
      <pc:sldChg chg="modSp add mod">
        <pc:chgData name="Marc-André Moreau" userId="d5052b6c-3fb4-48de-8d13-16e608076a66" providerId="ADAL" clId="{FA9F0373-BDF2-4939-A552-D0DB66F00A90}" dt="2024-05-08T17:52:38.746" v="66265" actId="20577"/>
        <pc:sldMkLst>
          <pc:docMk/>
          <pc:sldMk cId="3107105764" sldId="292"/>
        </pc:sldMkLst>
        <pc:spChg chg="mod">
          <ac:chgData name="Marc-André Moreau" userId="d5052b6c-3fb4-48de-8d13-16e608076a66" providerId="ADAL" clId="{FA9F0373-BDF2-4939-A552-D0DB66F00A90}" dt="2024-04-26T15:58:24.591" v="19547" actId="20577"/>
          <ac:spMkLst>
            <pc:docMk/>
            <pc:sldMk cId="3107105764" sldId="29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52:38.746" v="66265" actId="20577"/>
          <ac:spMkLst>
            <pc:docMk/>
            <pc:sldMk cId="3107105764" sldId="292"/>
            <ac:spMk id="3" creationId="{F77DE0BE-EE82-5A11-3029-C13A4062DF7B}"/>
          </ac:spMkLst>
        </pc:spChg>
      </pc:sldChg>
      <pc:sldChg chg="delSp modSp add mod">
        <pc:chgData name="Marc-André Moreau" userId="d5052b6c-3fb4-48de-8d13-16e608076a66" providerId="ADAL" clId="{FA9F0373-BDF2-4939-A552-D0DB66F00A90}" dt="2024-04-26T17:38:15.517" v="23159" actId="20577"/>
        <pc:sldMkLst>
          <pc:docMk/>
          <pc:sldMk cId="3662672320" sldId="293"/>
        </pc:sldMkLst>
        <pc:spChg chg="mod">
          <ac:chgData name="Marc-André Moreau" userId="d5052b6c-3fb4-48de-8d13-16e608076a66" providerId="ADAL" clId="{FA9F0373-BDF2-4939-A552-D0DB66F00A90}" dt="2024-04-26T17:26:13.903" v="20889" actId="20577"/>
          <ac:spMkLst>
            <pc:docMk/>
            <pc:sldMk cId="3662672320" sldId="29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7:38:15.517" v="23159" actId="20577"/>
          <ac:spMkLst>
            <pc:docMk/>
            <pc:sldMk cId="3662672320" sldId="293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6T17:26:00.205" v="20854" actId="478"/>
          <ac:picMkLst>
            <pc:docMk/>
            <pc:sldMk cId="3662672320" sldId="293"/>
            <ac:picMk id="7" creationId="{25666953-EC26-9162-9D72-7105803C0B2D}"/>
          </ac:picMkLst>
        </pc:picChg>
      </pc:sldChg>
      <pc:sldChg chg="modSp add del mod ord">
        <pc:chgData name="Marc-André Moreau" userId="d5052b6c-3fb4-48de-8d13-16e608076a66" providerId="ADAL" clId="{FA9F0373-BDF2-4939-A552-D0DB66F00A90}" dt="2024-04-26T18:08:04.935" v="24019" actId="2696"/>
        <pc:sldMkLst>
          <pc:docMk/>
          <pc:sldMk cId="2609692000" sldId="294"/>
        </pc:sldMkLst>
        <pc:spChg chg="mod">
          <ac:chgData name="Marc-André Moreau" userId="d5052b6c-3fb4-48de-8d13-16e608076a66" providerId="ADAL" clId="{FA9F0373-BDF2-4939-A552-D0DB66F00A90}" dt="2024-04-26T18:04:54.818" v="23679" actId="20577"/>
          <ac:spMkLst>
            <pc:docMk/>
            <pc:sldMk cId="2609692000" sldId="294"/>
            <ac:spMk id="7" creationId="{43B1AFC9-D5B3-7633-9F51-0AB16E058051}"/>
          </ac:spMkLst>
        </pc:spChg>
        <pc:spChg chg="mod">
          <ac:chgData name="Marc-André Moreau" userId="d5052b6c-3fb4-48de-8d13-16e608076a66" providerId="ADAL" clId="{FA9F0373-BDF2-4939-A552-D0DB66F00A90}" dt="2024-04-26T18:04:05.985" v="23665" actId="20577"/>
          <ac:spMkLst>
            <pc:docMk/>
            <pc:sldMk cId="2609692000" sldId="294"/>
            <ac:spMk id="8" creationId="{8E05C403-EDC7-6714-26E1-F68A593D4A8A}"/>
          </ac:spMkLst>
        </pc:spChg>
      </pc:sldChg>
      <pc:sldChg chg="delSp modSp add del mod ord">
        <pc:chgData name="Marc-André Moreau" userId="d5052b6c-3fb4-48de-8d13-16e608076a66" providerId="ADAL" clId="{FA9F0373-BDF2-4939-A552-D0DB66F00A90}" dt="2024-04-26T18:00:09.920" v="23513" actId="2696"/>
        <pc:sldMkLst>
          <pc:docMk/>
          <pc:sldMk cId="3787004841" sldId="294"/>
        </pc:sldMkLst>
        <pc:spChg chg="mod">
          <ac:chgData name="Marc-André Moreau" userId="d5052b6c-3fb4-48de-8d13-16e608076a66" providerId="ADAL" clId="{FA9F0373-BDF2-4939-A552-D0DB66F00A90}" dt="2024-04-26T17:50:09.660" v="23408" actId="20577"/>
          <ac:spMkLst>
            <pc:docMk/>
            <pc:sldMk cId="3787004841" sldId="294"/>
            <ac:spMk id="3" creationId="{3A70588D-89D0-50A9-8014-AC9884461C2F}"/>
          </ac:spMkLst>
        </pc:spChg>
        <pc:spChg chg="del mod">
          <ac:chgData name="Marc-André Moreau" userId="d5052b6c-3fb4-48de-8d13-16e608076a66" providerId="ADAL" clId="{FA9F0373-BDF2-4939-A552-D0DB66F00A90}" dt="2024-04-26T17:51:01.497" v="23417"/>
          <ac:spMkLst>
            <pc:docMk/>
            <pc:sldMk cId="3787004841" sldId="294"/>
            <ac:spMk id="4" creationId="{AE9FB49D-F638-5F06-5FD6-CBDF07953A4B}"/>
          </ac:spMkLst>
        </pc:spChg>
        <pc:picChg chg="mod">
          <ac:chgData name="Marc-André Moreau" userId="d5052b6c-3fb4-48de-8d13-16e608076a66" providerId="ADAL" clId="{FA9F0373-BDF2-4939-A552-D0DB66F00A90}" dt="2024-04-26T17:50:59.906" v="23415" actId="1076"/>
          <ac:picMkLst>
            <pc:docMk/>
            <pc:sldMk cId="3787004841" sldId="294"/>
            <ac:picMk id="5" creationId="{F0C86C42-D26C-161B-B386-AF1A25588F9B}"/>
          </ac:picMkLst>
        </pc:picChg>
      </pc:sldChg>
      <pc:sldChg chg="add del ord">
        <pc:chgData name="Marc-André Moreau" userId="d5052b6c-3fb4-48de-8d13-16e608076a66" providerId="ADAL" clId="{FA9F0373-BDF2-4939-A552-D0DB66F00A90}" dt="2024-04-26T17:49:47.999" v="23382" actId="2696"/>
        <pc:sldMkLst>
          <pc:docMk/>
          <pc:sldMk cId="4132732464" sldId="294"/>
        </pc:sldMkLst>
      </pc:sldChg>
      <pc:sldChg chg="modSp add del mod ord">
        <pc:chgData name="Marc-André Moreau" userId="d5052b6c-3fb4-48de-8d13-16e608076a66" providerId="ADAL" clId="{FA9F0373-BDF2-4939-A552-D0DB66F00A90}" dt="2024-04-26T18:00:13.825" v="23514" actId="2696"/>
        <pc:sldMkLst>
          <pc:docMk/>
          <pc:sldMk cId="1165438152" sldId="295"/>
        </pc:sldMkLst>
        <pc:spChg chg="mod">
          <ac:chgData name="Marc-André Moreau" userId="d5052b6c-3fb4-48de-8d13-16e608076a66" providerId="ADAL" clId="{FA9F0373-BDF2-4939-A552-D0DB66F00A90}" dt="2024-04-26T17:51:21.759" v="23448" actId="20577"/>
          <ac:spMkLst>
            <pc:docMk/>
            <pc:sldMk cId="1165438152" sldId="295"/>
            <ac:spMk id="3" creationId="{3A70588D-89D0-50A9-8014-AC9884461C2F}"/>
          </ac:spMkLst>
        </pc:spChg>
      </pc:sldChg>
      <pc:sldChg chg="modSp add del mod ord">
        <pc:chgData name="Marc-André Moreau" userId="d5052b6c-3fb4-48de-8d13-16e608076a66" providerId="ADAL" clId="{FA9F0373-BDF2-4939-A552-D0DB66F00A90}" dt="2024-04-26T18:09:04.678" v="24136" actId="2696"/>
        <pc:sldMkLst>
          <pc:docMk/>
          <pc:sldMk cId="1735753573" sldId="295"/>
        </pc:sldMkLst>
        <pc:spChg chg="mod">
          <ac:chgData name="Marc-André Moreau" userId="d5052b6c-3fb4-48de-8d13-16e608076a66" providerId="ADAL" clId="{FA9F0373-BDF2-4939-A552-D0DB66F00A90}" dt="2024-04-26T18:05:30.151" v="23728" actId="20577"/>
          <ac:spMkLst>
            <pc:docMk/>
            <pc:sldMk cId="1735753573" sldId="295"/>
            <ac:spMk id="7" creationId="{43B1AFC9-D5B3-7633-9F51-0AB16E058051}"/>
          </ac:spMkLst>
        </pc:spChg>
        <pc:spChg chg="mod">
          <ac:chgData name="Marc-André Moreau" userId="d5052b6c-3fb4-48de-8d13-16e608076a66" providerId="ADAL" clId="{FA9F0373-BDF2-4939-A552-D0DB66F00A90}" dt="2024-04-26T18:06:54.396" v="23924" actId="20577"/>
          <ac:spMkLst>
            <pc:docMk/>
            <pc:sldMk cId="1735753573" sldId="295"/>
            <ac:spMk id="8" creationId="{8E05C403-EDC7-6714-26E1-F68A593D4A8A}"/>
          </ac:spMkLst>
        </pc:spChg>
      </pc:sldChg>
      <pc:sldChg chg="modSp add del mod ord">
        <pc:chgData name="Marc-André Moreau" userId="d5052b6c-3fb4-48de-8d13-16e608076a66" providerId="ADAL" clId="{FA9F0373-BDF2-4939-A552-D0DB66F00A90}" dt="2024-04-26T17:59:34.300" v="23512" actId="2696"/>
        <pc:sldMkLst>
          <pc:docMk/>
          <pc:sldMk cId="2623078053" sldId="296"/>
        </pc:sldMkLst>
        <pc:spChg chg="mod">
          <ac:chgData name="Marc-André Moreau" userId="d5052b6c-3fb4-48de-8d13-16e608076a66" providerId="ADAL" clId="{FA9F0373-BDF2-4939-A552-D0DB66F00A90}" dt="2024-04-26T17:59:09.251" v="23511" actId="20577"/>
          <ac:spMkLst>
            <pc:docMk/>
            <pc:sldMk cId="2623078053" sldId="296"/>
            <ac:spMk id="3" creationId="{3A70588D-89D0-50A9-8014-AC9884461C2F}"/>
          </ac:spMkLst>
        </pc:spChg>
      </pc:sldChg>
      <pc:sldChg chg="modSp add mod ord">
        <pc:chgData name="Marc-André Moreau" userId="d5052b6c-3fb4-48de-8d13-16e608076a66" providerId="ADAL" clId="{FA9F0373-BDF2-4939-A552-D0DB66F00A90}" dt="2024-04-26T18:07:59.076" v="24018" actId="20577"/>
        <pc:sldMkLst>
          <pc:docMk/>
          <pc:sldMk cId="3236076734" sldId="296"/>
        </pc:sldMkLst>
        <pc:spChg chg="mod">
          <ac:chgData name="Marc-André Moreau" userId="d5052b6c-3fb4-48de-8d13-16e608076a66" providerId="ADAL" clId="{FA9F0373-BDF2-4939-A552-D0DB66F00A90}" dt="2024-04-26T18:07:38.349" v="23960" actId="20577"/>
          <ac:spMkLst>
            <pc:docMk/>
            <pc:sldMk cId="3236076734" sldId="296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4-26T18:07:59.076" v="24018" actId="20577"/>
          <ac:spMkLst>
            <pc:docMk/>
            <pc:sldMk cId="3236076734" sldId="296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15T16:06:50.266" v="99011" actId="20577"/>
        <pc:sldMkLst>
          <pc:docMk/>
          <pc:sldMk cId="2177447751" sldId="297"/>
        </pc:sldMkLst>
        <pc:spChg chg="mod">
          <ac:chgData name="Marc-André Moreau" userId="d5052b6c-3fb4-48de-8d13-16e608076a66" providerId="ADAL" clId="{FA9F0373-BDF2-4939-A552-D0DB66F00A90}" dt="2024-04-29T20:46:39.535" v="32006" actId="20577"/>
          <ac:spMkLst>
            <pc:docMk/>
            <pc:sldMk cId="2177447751" sldId="297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15T16:06:50.266" v="99011" actId="20577"/>
          <ac:spMkLst>
            <pc:docMk/>
            <pc:sldMk cId="2177447751" sldId="297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08T19:22:52.915" v="66395" actId="20577"/>
        <pc:sldMkLst>
          <pc:docMk/>
          <pc:sldMk cId="938536927" sldId="298"/>
        </pc:sldMkLst>
        <pc:spChg chg="mod">
          <ac:chgData name="Marc-André Moreau" userId="d5052b6c-3fb4-48de-8d13-16e608076a66" providerId="ADAL" clId="{FA9F0373-BDF2-4939-A552-D0DB66F00A90}" dt="2024-04-26T18:14:31.882" v="24740" actId="20577"/>
          <ac:spMkLst>
            <pc:docMk/>
            <pc:sldMk cId="938536927" sldId="298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8T19:22:52.915" v="66395" actId="20577"/>
          <ac:spMkLst>
            <pc:docMk/>
            <pc:sldMk cId="938536927" sldId="298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4-26T18:19:45.523" v="25353" actId="20577"/>
        <pc:sldMkLst>
          <pc:docMk/>
          <pc:sldMk cId="29918831" sldId="299"/>
        </pc:sldMkLst>
        <pc:spChg chg="mod">
          <ac:chgData name="Marc-André Moreau" userId="d5052b6c-3fb4-48de-8d13-16e608076a66" providerId="ADAL" clId="{FA9F0373-BDF2-4939-A552-D0DB66F00A90}" dt="2024-04-26T18:16:48.674" v="25020" actId="20577"/>
          <ac:spMkLst>
            <pc:docMk/>
            <pc:sldMk cId="29918831" sldId="299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4-26T18:19:45.523" v="25353" actId="20577"/>
          <ac:spMkLst>
            <pc:docMk/>
            <pc:sldMk cId="29918831" sldId="299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02T01:36:33.749" v="50726" actId="20577"/>
        <pc:sldMkLst>
          <pc:docMk/>
          <pc:sldMk cId="1241471508" sldId="300"/>
        </pc:sldMkLst>
        <pc:spChg chg="mod">
          <ac:chgData name="Marc-André Moreau" userId="d5052b6c-3fb4-48de-8d13-16e608076a66" providerId="ADAL" clId="{FA9F0373-BDF2-4939-A552-D0DB66F00A90}" dt="2024-05-02T01:36:33.749" v="50726" actId="20577"/>
          <ac:spMkLst>
            <pc:docMk/>
            <pc:sldMk cId="1241471508" sldId="300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4-26T18:41:32.301" v="25452" actId="20577"/>
          <ac:spMkLst>
            <pc:docMk/>
            <pc:sldMk cId="1241471508" sldId="300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03T18:41:28.563" v="58165" actId="20577"/>
        <pc:sldMkLst>
          <pc:docMk/>
          <pc:sldMk cId="2875540167" sldId="301"/>
        </pc:sldMkLst>
        <pc:spChg chg="mod">
          <ac:chgData name="Marc-André Moreau" userId="d5052b6c-3fb4-48de-8d13-16e608076a66" providerId="ADAL" clId="{FA9F0373-BDF2-4939-A552-D0DB66F00A90}" dt="2024-04-26T19:49:42.606" v="29029" actId="20577"/>
          <ac:spMkLst>
            <pc:docMk/>
            <pc:sldMk cId="2875540167" sldId="301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3T18:41:28.563" v="58165" actId="20577"/>
          <ac:spMkLst>
            <pc:docMk/>
            <pc:sldMk cId="2875540167" sldId="301"/>
            <ac:spMk id="4" creationId="{2CE48D02-4605-4D0C-8CEF-0737023E8FBE}"/>
          </ac:spMkLst>
        </pc:spChg>
      </pc:sldChg>
      <pc:sldChg chg="addSp delSp modSp add del mod ord">
        <pc:chgData name="Marc-André Moreau" userId="d5052b6c-3fb4-48de-8d13-16e608076a66" providerId="ADAL" clId="{FA9F0373-BDF2-4939-A552-D0DB66F00A90}" dt="2024-04-26T19:01:39.936" v="25767" actId="2696"/>
        <pc:sldMkLst>
          <pc:docMk/>
          <pc:sldMk cId="2714681993" sldId="302"/>
        </pc:sldMkLst>
        <pc:spChg chg="mod">
          <ac:chgData name="Marc-André Moreau" userId="d5052b6c-3fb4-48de-8d13-16e608076a66" providerId="ADAL" clId="{FA9F0373-BDF2-4939-A552-D0DB66F00A90}" dt="2024-04-26T19:01:12.697" v="25766" actId="20577"/>
          <ac:spMkLst>
            <pc:docMk/>
            <pc:sldMk cId="2714681993" sldId="302"/>
            <ac:spMk id="2" creationId="{34B3560C-E53F-3AB7-29B8-617D70B365DD}"/>
          </ac:spMkLst>
        </pc:spChg>
        <pc:spChg chg="del mod">
          <ac:chgData name="Marc-André Moreau" userId="d5052b6c-3fb4-48de-8d13-16e608076a66" providerId="ADAL" clId="{FA9F0373-BDF2-4939-A552-D0DB66F00A90}" dt="2024-04-26T19:01:08.690" v="25760"/>
          <ac:spMkLst>
            <pc:docMk/>
            <pc:sldMk cId="2714681993" sldId="302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4-26T19:01:08.690" v="25758" actId="478"/>
          <ac:picMkLst>
            <pc:docMk/>
            <pc:sldMk cId="2714681993" sldId="302"/>
            <ac:picMk id="7" creationId="{9B4237F7-096D-24F4-D839-794DBEEE6FC0}"/>
          </ac:picMkLst>
        </pc:picChg>
      </pc:sldChg>
      <pc:sldChg chg="modSp add mod ord">
        <pc:chgData name="Marc-André Moreau" userId="d5052b6c-3fb4-48de-8d13-16e608076a66" providerId="ADAL" clId="{FA9F0373-BDF2-4939-A552-D0DB66F00A90}" dt="2024-04-26T19:46:43.253" v="29002" actId="20577"/>
        <pc:sldMkLst>
          <pc:docMk/>
          <pc:sldMk cId="3636353085" sldId="302"/>
        </pc:sldMkLst>
        <pc:spChg chg="mod">
          <ac:chgData name="Marc-André Moreau" userId="d5052b6c-3fb4-48de-8d13-16e608076a66" providerId="ADAL" clId="{FA9F0373-BDF2-4939-A552-D0DB66F00A90}" dt="2024-04-26T19:02:09.093" v="25857" actId="20577"/>
          <ac:spMkLst>
            <pc:docMk/>
            <pc:sldMk cId="3636353085" sldId="30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9:46:43.253" v="29002" actId="20577"/>
          <ac:spMkLst>
            <pc:docMk/>
            <pc:sldMk cId="3636353085" sldId="302"/>
            <ac:spMk id="3" creationId="{F77DE0BE-EE82-5A11-3029-C13A4062DF7B}"/>
          </ac:spMkLst>
        </pc:spChg>
      </pc:sldChg>
      <pc:sldChg chg="delSp modSp add mod">
        <pc:chgData name="Marc-André Moreau" userId="d5052b6c-3fb4-48de-8d13-16e608076a66" providerId="ADAL" clId="{FA9F0373-BDF2-4939-A552-D0DB66F00A90}" dt="2024-05-08T17:46:08.296" v="66013" actId="20577"/>
        <pc:sldMkLst>
          <pc:docMk/>
          <pc:sldMk cId="3371900959" sldId="303"/>
        </pc:sldMkLst>
        <pc:spChg chg="mod">
          <ac:chgData name="Marc-André Moreau" userId="d5052b6c-3fb4-48de-8d13-16e608076a66" providerId="ADAL" clId="{FA9F0373-BDF2-4939-A552-D0DB66F00A90}" dt="2024-04-26T19:18:50.691" v="28203" actId="20577"/>
          <ac:spMkLst>
            <pc:docMk/>
            <pc:sldMk cId="3371900959" sldId="30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46:08.296" v="66013" actId="20577"/>
          <ac:spMkLst>
            <pc:docMk/>
            <pc:sldMk cId="3371900959" sldId="303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4-26T19:17:07.901" v="27691" actId="478"/>
          <ac:picMkLst>
            <pc:docMk/>
            <pc:sldMk cId="3371900959" sldId="303"/>
            <ac:picMk id="8" creationId="{AC67A2A2-2D9D-5644-61E6-1045B9C31D54}"/>
          </ac:picMkLst>
        </pc:picChg>
      </pc:sldChg>
      <pc:sldChg chg="add del">
        <pc:chgData name="Marc-André Moreau" userId="d5052b6c-3fb4-48de-8d13-16e608076a66" providerId="ADAL" clId="{FA9F0373-BDF2-4939-A552-D0DB66F00A90}" dt="2024-04-26T19:00:57.481" v="25756" actId="2696"/>
        <pc:sldMkLst>
          <pc:docMk/>
          <pc:sldMk cId="3917080384" sldId="303"/>
        </pc:sldMkLst>
      </pc:sldChg>
      <pc:sldChg chg="addSp delSp modSp add mod">
        <pc:chgData name="Marc-André Moreau" userId="d5052b6c-3fb4-48de-8d13-16e608076a66" providerId="ADAL" clId="{FA9F0373-BDF2-4939-A552-D0DB66F00A90}" dt="2024-05-08T20:03:28.943" v="70208" actId="1076"/>
        <pc:sldMkLst>
          <pc:docMk/>
          <pc:sldMk cId="371268769" sldId="304"/>
        </pc:sldMkLst>
        <pc:spChg chg="del">
          <ac:chgData name="Marc-André Moreau" userId="d5052b6c-3fb4-48de-8d13-16e608076a66" providerId="ADAL" clId="{FA9F0373-BDF2-4939-A552-D0DB66F00A90}" dt="2024-04-29T20:07:51.568" v="30176" actId="478"/>
          <ac:spMkLst>
            <pc:docMk/>
            <pc:sldMk cId="371268769" sldId="304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4-29T20:07:23.956" v="30172" actId="478"/>
          <ac:spMkLst>
            <pc:docMk/>
            <pc:sldMk cId="371268769" sldId="304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4-29T20:31:15.183" v="31980" actId="478"/>
          <ac:picMkLst>
            <pc:docMk/>
            <pc:sldMk cId="371268769" sldId="304"/>
            <ac:picMk id="7" creationId="{88B4DDD8-6BD2-2795-F2A3-FEA71D88647E}"/>
          </ac:picMkLst>
        </pc:picChg>
        <pc:picChg chg="add mod">
          <ac:chgData name="Marc-André Moreau" userId="d5052b6c-3fb4-48de-8d13-16e608076a66" providerId="ADAL" clId="{FA9F0373-BDF2-4939-A552-D0DB66F00A90}" dt="2024-05-08T20:03:28.943" v="70208" actId="1076"/>
          <ac:picMkLst>
            <pc:docMk/>
            <pc:sldMk cId="371268769" sldId="304"/>
            <ac:picMk id="9" creationId="{26B455FA-5D38-0AF2-AF28-3029225CE900}"/>
          </ac:picMkLst>
        </pc:picChg>
        <pc:picChg chg="add mod">
          <ac:chgData name="Marc-André Moreau" userId="d5052b6c-3fb4-48de-8d13-16e608076a66" providerId="ADAL" clId="{FA9F0373-BDF2-4939-A552-D0DB66F00A90}" dt="2024-05-08T20:03:27.397" v="70207" actId="14100"/>
          <ac:picMkLst>
            <pc:docMk/>
            <pc:sldMk cId="371268769" sldId="304"/>
            <ac:picMk id="11" creationId="{487CB67E-A323-9AF2-0030-891C823F41B0}"/>
          </ac:picMkLst>
        </pc:picChg>
        <pc:cxnChg chg="del">
          <ac:chgData name="Marc-André Moreau" userId="d5052b6c-3fb4-48de-8d13-16e608076a66" providerId="ADAL" clId="{FA9F0373-BDF2-4939-A552-D0DB66F00A90}" dt="2024-04-29T20:31:28.754" v="31983" actId="478"/>
          <ac:cxnSpMkLst>
            <pc:docMk/>
            <pc:sldMk cId="371268769" sldId="304"/>
            <ac:cxnSpMk id="6" creationId="{66236D66-5305-5652-C277-07FA33C14D0D}"/>
          </ac:cxnSpMkLst>
        </pc:cxnChg>
      </pc:sldChg>
      <pc:sldChg chg="modSp add del mod">
        <pc:chgData name="Marc-André Moreau" userId="d5052b6c-3fb4-48de-8d13-16e608076a66" providerId="ADAL" clId="{FA9F0373-BDF2-4939-A552-D0DB66F00A90}" dt="2024-04-26T19:53:02.487" v="29611" actId="2696"/>
        <pc:sldMkLst>
          <pc:docMk/>
          <pc:sldMk cId="4223437869" sldId="304"/>
        </pc:sldMkLst>
        <pc:spChg chg="mod">
          <ac:chgData name="Marc-André Moreau" userId="d5052b6c-3fb4-48de-8d13-16e608076a66" providerId="ADAL" clId="{FA9F0373-BDF2-4939-A552-D0DB66F00A90}" dt="2024-04-26T19:50:38.922" v="29160" actId="20577"/>
          <ac:spMkLst>
            <pc:docMk/>
            <pc:sldMk cId="4223437869" sldId="30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6T19:52:56.078" v="29610" actId="20577"/>
          <ac:spMkLst>
            <pc:docMk/>
            <pc:sldMk cId="4223437869" sldId="304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4-29T20:30:56.486" v="31978" actId="20577"/>
        <pc:sldMkLst>
          <pc:docMk/>
          <pc:sldMk cId="2700207607" sldId="305"/>
        </pc:sldMkLst>
        <pc:spChg chg="mod">
          <ac:chgData name="Marc-André Moreau" userId="d5052b6c-3fb4-48de-8d13-16e608076a66" providerId="ADAL" clId="{FA9F0373-BDF2-4939-A552-D0DB66F00A90}" dt="2024-04-29T20:24:30.882" v="31159" actId="20577"/>
          <ac:spMkLst>
            <pc:docMk/>
            <pc:sldMk cId="2700207607" sldId="30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9T20:30:56.486" v="31978" actId="20577"/>
          <ac:spMkLst>
            <pc:docMk/>
            <pc:sldMk cId="2700207607" sldId="305"/>
            <ac:spMk id="3" creationId="{F77DE0BE-EE82-5A11-3029-C13A4062DF7B}"/>
          </ac:spMkLst>
        </pc:spChg>
      </pc:sldChg>
      <pc:sldChg chg="addSp delSp modSp add mod">
        <pc:chgData name="Marc-André Moreau" userId="d5052b6c-3fb4-48de-8d13-16e608076a66" providerId="ADAL" clId="{FA9F0373-BDF2-4939-A552-D0DB66F00A90}" dt="2024-05-08T17:58:03.205" v="66277" actId="1076"/>
        <pc:sldMkLst>
          <pc:docMk/>
          <pc:sldMk cId="271469514" sldId="306"/>
        </pc:sldMkLst>
        <pc:picChg chg="add mod">
          <ac:chgData name="Marc-André Moreau" userId="d5052b6c-3fb4-48de-8d13-16e608076a66" providerId="ADAL" clId="{FA9F0373-BDF2-4939-A552-D0DB66F00A90}" dt="2024-05-08T17:58:03.205" v="66277" actId="1076"/>
          <ac:picMkLst>
            <pc:docMk/>
            <pc:sldMk cId="271469514" sldId="306"/>
            <ac:picMk id="3" creationId="{001720CE-A47A-02B9-5A9B-A75A5C58288F}"/>
          </ac:picMkLst>
        </pc:picChg>
        <pc:picChg chg="del">
          <ac:chgData name="Marc-André Moreau" userId="d5052b6c-3fb4-48de-8d13-16e608076a66" providerId="ADAL" clId="{FA9F0373-BDF2-4939-A552-D0DB66F00A90}" dt="2024-05-08T17:57:27.238" v="66273" actId="478"/>
          <ac:picMkLst>
            <pc:docMk/>
            <pc:sldMk cId="271469514" sldId="306"/>
            <ac:picMk id="7" creationId="{88B4DDD8-6BD2-2795-F2A3-FEA71D88647E}"/>
          </ac:picMkLst>
        </pc:picChg>
      </pc:sldChg>
      <pc:sldChg chg="addSp delSp modSp add mod ord">
        <pc:chgData name="Marc-André Moreau" userId="d5052b6c-3fb4-48de-8d13-16e608076a66" providerId="ADAL" clId="{FA9F0373-BDF2-4939-A552-D0DB66F00A90}" dt="2024-04-29T20:56:02.423" v="33125" actId="20577"/>
        <pc:sldMkLst>
          <pc:docMk/>
          <pc:sldMk cId="2374238371" sldId="307"/>
        </pc:sldMkLst>
        <pc:spChg chg="mod">
          <ac:chgData name="Marc-André Moreau" userId="d5052b6c-3fb4-48de-8d13-16e608076a66" providerId="ADAL" clId="{FA9F0373-BDF2-4939-A552-D0DB66F00A90}" dt="2024-04-29T20:56:02.423" v="33125" actId="20577"/>
          <ac:spMkLst>
            <pc:docMk/>
            <pc:sldMk cId="2374238371" sldId="30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4-29T20:55:47.091" v="33121" actId="20577"/>
          <ac:spMkLst>
            <pc:docMk/>
            <pc:sldMk cId="2374238371" sldId="307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4-29T20:52:52.037" v="32230" actId="478"/>
          <ac:picMkLst>
            <pc:docMk/>
            <pc:sldMk cId="2374238371" sldId="307"/>
            <ac:picMk id="7" creationId="{A0BA89C5-BC46-D20D-5312-7DBD6D9BF076}"/>
          </ac:picMkLst>
        </pc:picChg>
        <pc:picChg chg="add mod">
          <ac:chgData name="Marc-André Moreau" userId="d5052b6c-3fb4-48de-8d13-16e608076a66" providerId="ADAL" clId="{FA9F0373-BDF2-4939-A552-D0DB66F00A90}" dt="2024-04-29T20:55:56.908" v="33122" actId="14100"/>
          <ac:picMkLst>
            <pc:docMk/>
            <pc:sldMk cId="2374238371" sldId="307"/>
            <ac:picMk id="9" creationId="{9305A1FA-0E54-3F73-AE6A-DF4107054A60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02T01:08:44.660" v="50143" actId="20577"/>
        <pc:sldMkLst>
          <pc:docMk/>
          <pc:sldMk cId="145649461" sldId="308"/>
        </pc:sldMkLst>
        <pc:spChg chg="mod">
          <ac:chgData name="Marc-André Moreau" userId="d5052b6c-3fb4-48de-8d13-16e608076a66" providerId="ADAL" clId="{FA9F0373-BDF2-4939-A552-D0DB66F00A90}" dt="2024-05-01T15:19:02.676" v="34523" actId="20577"/>
          <ac:spMkLst>
            <pc:docMk/>
            <pc:sldMk cId="145649461" sldId="30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01:08:44.660" v="50143" actId="20577"/>
          <ac:spMkLst>
            <pc:docMk/>
            <pc:sldMk cId="145649461" sldId="308"/>
            <ac:spMk id="3" creationId="{F77DE0BE-EE82-5A11-3029-C13A4062DF7B}"/>
          </ac:spMkLst>
        </pc:spChg>
      </pc:sldChg>
      <pc:sldChg chg="delSp modSp add del mod ord">
        <pc:chgData name="Marc-André Moreau" userId="d5052b6c-3fb4-48de-8d13-16e608076a66" providerId="ADAL" clId="{FA9F0373-BDF2-4939-A552-D0DB66F00A90}" dt="2024-04-30T20:46:03.731" v="33657" actId="2696"/>
        <pc:sldMkLst>
          <pc:docMk/>
          <pc:sldMk cId="3182443493" sldId="308"/>
        </pc:sldMkLst>
        <pc:spChg chg="mod">
          <ac:chgData name="Marc-André Moreau" userId="d5052b6c-3fb4-48de-8d13-16e608076a66" providerId="ADAL" clId="{FA9F0373-BDF2-4939-A552-D0DB66F00A90}" dt="2024-04-30T20:45:28.725" v="33655" actId="20577"/>
          <ac:spMkLst>
            <pc:docMk/>
            <pc:sldMk cId="3182443493" sldId="308"/>
            <ac:spMk id="2" creationId="{D71E798A-0424-EB7E-8603-BD6F4A38A24D}"/>
          </ac:spMkLst>
        </pc:spChg>
        <pc:spChg chg="del">
          <ac:chgData name="Marc-André Moreau" userId="d5052b6c-3fb4-48de-8d13-16e608076a66" providerId="ADAL" clId="{FA9F0373-BDF2-4939-A552-D0DB66F00A90}" dt="2024-04-30T20:46:00.361" v="33656" actId="478"/>
          <ac:spMkLst>
            <pc:docMk/>
            <pc:sldMk cId="3182443493" sldId="308"/>
            <ac:spMk id="4" creationId="{2CE48D02-4605-4D0C-8CEF-0737023E8FBE}"/>
          </ac:spMkLst>
        </pc:spChg>
      </pc:sldChg>
      <pc:sldChg chg="addSp delSp modSp add mod">
        <pc:chgData name="Marc-André Moreau" userId="d5052b6c-3fb4-48de-8d13-16e608076a66" providerId="ADAL" clId="{FA9F0373-BDF2-4939-A552-D0DB66F00A90}" dt="2024-05-03T18:44:49.813" v="58248"/>
        <pc:sldMkLst>
          <pc:docMk/>
          <pc:sldMk cId="576008562" sldId="309"/>
        </pc:sldMkLst>
        <pc:spChg chg="mod">
          <ac:chgData name="Marc-André Moreau" userId="d5052b6c-3fb4-48de-8d13-16e608076a66" providerId="ADAL" clId="{FA9F0373-BDF2-4939-A552-D0DB66F00A90}" dt="2024-05-01T17:50:43.409" v="40883" actId="20577"/>
          <ac:spMkLst>
            <pc:docMk/>
            <pc:sldMk cId="576008562" sldId="30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3T18:44:49.813" v="58248"/>
          <ac:spMkLst>
            <pc:docMk/>
            <pc:sldMk cId="576008562" sldId="309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5-01T15:44:23.859" v="35665" actId="478"/>
          <ac:picMkLst>
            <pc:docMk/>
            <pc:sldMk cId="576008562" sldId="309"/>
            <ac:picMk id="7" creationId="{A7B45CAC-66BD-D886-C418-1998DD52F57C}"/>
          </ac:picMkLst>
        </pc:picChg>
      </pc:sldChg>
      <pc:sldChg chg="add del">
        <pc:chgData name="Marc-André Moreau" userId="d5052b6c-3fb4-48de-8d13-16e608076a66" providerId="ADAL" clId="{FA9F0373-BDF2-4939-A552-D0DB66F00A90}" dt="2024-05-01T15:44:03.149" v="35628" actId="2696"/>
        <pc:sldMkLst>
          <pc:docMk/>
          <pc:sldMk cId="1605082018" sldId="310"/>
        </pc:sldMkLst>
      </pc:sldChg>
      <pc:sldChg chg="add del ord">
        <pc:chgData name="Marc-André Moreau" userId="d5052b6c-3fb4-48de-8d13-16e608076a66" providerId="ADAL" clId="{FA9F0373-BDF2-4939-A552-D0DB66F00A90}" dt="2024-05-01T18:02:54.440" v="41564" actId="2696"/>
        <pc:sldMkLst>
          <pc:docMk/>
          <pc:sldMk cId="2889562253" sldId="310"/>
        </pc:sldMkLst>
      </pc:sldChg>
      <pc:sldChg chg="addSp delSp modSp add mod">
        <pc:chgData name="Marc-André Moreau" userId="d5052b6c-3fb4-48de-8d13-16e608076a66" providerId="ADAL" clId="{FA9F0373-BDF2-4939-A552-D0DB66F00A90}" dt="2024-05-01T18:01:05.343" v="41422" actId="20577"/>
        <pc:sldMkLst>
          <pc:docMk/>
          <pc:sldMk cId="2193933535" sldId="311"/>
        </pc:sldMkLst>
        <pc:spChg chg="mod">
          <ac:chgData name="Marc-André Moreau" userId="d5052b6c-3fb4-48de-8d13-16e608076a66" providerId="ADAL" clId="{FA9F0373-BDF2-4939-A552-D0DB66F00A90}" dt="2024-05-01T18:00:23.479" v="41264" actId="20577"/>
          <ac:spMkLst>
            <pc:docMk/>
            <pc:sldMk cId="2193933535" sldId="31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01:05.343" v="41422" actId="20577"/>
          <ac:spMkLst>
            <pc:docMk/>
            <pc:sldMk cId="2193933535" sldId="311"/>
            <ac:spMk id="3" creationId="{F77DE0BE-EE82-5A11-3029-C13A4062DF7B}"/>
          </ac:spMkLst>
        </pc:spChg>
        <pc:picChg chg="add del mod">
          <ac:chgData name="Marc-André Moreau" userId="d5052b6c-3fb4-48de-8d13-16e608076a66" providerId="ADAL" clId="{FA9F0373-BDF2-4939-A552-D0DB66F00A90}" dt="2024-05-01T17:34:24.387" v="38685" actId="478"/>
          <ac:picMkLst>
            <pc:docMk/>
            <pc:sldMk cId="2193933535" sldId="311"/>
            <ac:picMk id="7" creationId="{A8248E54-5D2A-E8E6-6FE6-0657E4CAFCC9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03T18:41:37.038" v="58182" actId="20577"/>
        <pc:sldMkLst>
          <pc:docMk/>
          <pc:sldMk cId="1447918422" sldId="312"/>
        </pc:sldMkLst>
        <pc:spChg chg="mod">
          <ac:chgData name="Marc-André Moreau" userId="d5052b6c-3fb4-48de-8d13-16e608076a66" providerId="ADAL" clId="{FA9F0373-BDF2-4939-A552-D0DB66F00A90}" dt="2024-05-03T18:41:37.038" v="58182" actId="20577"/>
          <ac:spMkLst>
            <pc:docMk/>
            <pc:sldMk cId="1447918422" sldId="312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1T17:58:21.644" v="41084" actId="20577"/>
          <ac:spMkLst>
            <pc:docMk/>
            <pc:sldMk cId="1447918422" sldId="312"/>
            <ac:spMk id="4" creationId="{2CE48D02-4605-4D0C-8CEF-0737023E8FBE}"/>
          </ac:spMkLst>
        </pc:spChg>
      </pc:sldChg>
      <pc:sldChg chg="delSp modSp add mod">
        <pc:chgData name="Marc-André Moreau" userId="d5052b6c-3fb4-48de-8d13-16e608076a66" providerId="ADAL" clId="{FA9F0373-BDF2-4939-A552-D0DB66F00A90}" dt="2024-05-01T17:34:20.010" v="38684" actId="12788"/>
        <pc:sldMkLst>
          <pc:docMk/>
          <pc:sldMk cId="310332102" sldId="313"/>
        </pc:sldMkLst>
        <pc:spChg chg="del mod">
          <ac:chgData name="Marc-André Moreau" userId="d5052b6c-3fb4-48de-8d13-16e608076a66" providerId="ADAL" clId="{FA9F0373-BDF2-4939-A552-D0DB66F00A90}" dt="2024-05-01T17:34:00.447" v="38676" actId="478"/>
          <ac:spMkLst>
            <pc:docMk/>
            <pc:sldMk cId="310332102" sldId="313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5-01T17:33:48.821" v="38673" actId="478"/>
          <ac:spMkLst>
            <pc:docMk/>
            <pc:sldMk cId="310332102" sldId="313"/>
            <ac:spMk id="3" creationId="{F77DE0BE-EE82-5A11-3029-C13A4062DF7B}"/>
          </ac:spMkLst>
        </pc:spChg>
        <pc:picChg chg="mod">
          <ac:chgData name="Marc-André Moreau" userId="d5052b6c-3fb4-48de-8d13-16e608076a66" providerId="ADAL" clId="{FA9F0373-BDF2-4939-A552-D0DB66F00A90}" dt="2024-05-01T17:34:20.010" v="38684" actId="12788"/>
          <ac:picMkLst>
            <pc:docMk/>
            <pc:sldMk cId="310332102" sldId="313"/>
            <ac:picMk id="7" creationId="{A8248E54-5D2A-E8E6-6FE6-0657E4CAFCC9}"/>
          </ac:picMkLst>
        </pc:picChg>
        <pc:cxnChg chg="del">
          <ac:chgData name="Marc-André Moreau" userId="d5052b6c-3fb4-48de-8d13-16e608076a66" providerId="ADAL" clId="{FA9F0373-BDF2-4939-A552-D0DB66F00A90}" dt="2024-05-01T17:34:02.065" v="38677" actId="478"/>
          <ac:cxnSpMkLst>
            <pc:docMk/>
            <pc:sldMk cId="310332102" sldId="313"/>
            <ac:cxnSpMk id="6" creationId="{66236D66-5305-5652-C277-07FA33C14D0D}"/>
          </ac:cxnSpMkLst>
        </pc:cxnChg>
      </pc:sldChg>
      <pc:sldChg chg="modSp add mod">
        <pc:chgData name="Marc-André Moreau" userId="d5052b6c-3fb4-48de-8d13-16e608076a66" providerId="ADAL" clId="{FA9F0373-BDF2-4939-A552-D0DB66F00A90}" dt="2024-05-01T17:58:00.552" v="41048" actId="20577"/>
        <pc:sldMkLst>
          <pc:docMk/>
          <pc:sldMk cId="3673639355" sldId="314"/>
        </pc:sldMkLst>
        <pc:spChg chg="mod">
          <ac:chgData name="Marc-André Moreau" userId="d5052b6c-3fb4-48de-8d13-16e608076a66" providerId="ADAL" clId="{FA9F0373-BDF2-4939-A552-D0DB66F00A90}" dt="2024-05-01T17:40:36.721" v="39395" actId="20577"/>
          <ac:spMkLst>
            <pc:docMk/>
            <pc:sldMk cId="3673639355" sldId="31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7:58:00.552" v="41048" actId="20577"/>
          <ac:spMkLst>
            <pc:docMk/>
            <pc:sldMk cId="3673639355" sldId="314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1T18:02:31.013" v="41563" actId="20577"/>
        <pc:sldMkLst>
          <pc:docMk/>
          <pc:sldMk cId="3592416373" sldId="315"/>
        </pc:sldMkLst>
        <pc:spChg chg="mod">
          <ac:chgData name="Marc-André Moreau" userId="d5052b6c-3fb4-48de-8d13-16e608076a66" providerId="ADAL" clId="{FA9F0373-BDF2-4939-A552-D0DB66F00A90}" dt="2024-05-01T17:46:03.454" v="40395" actId="20577"/>
          <ac:spMkLst>
            <pc:docMk/>
            <pc:sldMk cId="3592416373" sldId="31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02:31.013" v="41563" actId="20577"/>
          <ac:spMkLst>
            <pc:docMk/>
            <pc:sldMk cId="3592416373" sldId="315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3T19:13:54.728" v="60475" actId="20577"/>
        <pc:sldMkLst>
          <pc:docMk/>
          <pc:sldMk cId="22061976" sldId="316"/>
        </pc:sldMkLst>
        <pc:spChg chg="mod">
          <ac:chgData name="Marc-André Moreau" userId="d5052b6c-3fb4-48de-8d13-16e608076a66" providerId="ADAL" clId="{FA9F0373-BDF2-4939-A552-D0DB66F00A90}" dt="2024-05-02T01:33:07.567" v="50717" actId="20577"/>
          <ac:spMkLst>
            <pc:docMk/>
            <pc:sldMk cId="22061976" sldId="316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3T19:13:54.728" v="60475" actId="20577"/>
          <ac:spMkLst>
            <pc:docMk/>
            <pc:sldMk cId="22061976" sldId="316"/>
            <ac:spMk id="4" creationId="{2CE48D02-4605-4D0C-8CEF-0737023E8FBE}"/>
          </ac:spMkLst>
        </pc:spChg>
      </pc:sldChg>
      <pc:sldChg chg="modSp add del mod ord">
        <pc:chgData name="Marc-André Moreau" userId="d5052b6c-3fb4-48de-8d13-16e608076a66" providerId="ADAL" clId="{FA9F0373-BDF2-4939-A552-D0DB66F00A90}" dt="2024-05-08T19:56:42.082" v="70023" actId="2696"/>
        <pc:sldMkLst>
          <pc:docMk/>
          <pc:sldMk cId="762820803" sldId="317"/>
        </pc:sldMkLst>
        <pc:spChg chg="mod">
          <ac:chgData name="Marc-André Moreau" userId="d5052b6c-3fb4-48de-8d13-16e608076a66" providerId="ADAL" clId="{FA9F0373-BDF2-4939-A552-D0DB66F00A90}" dt="2024-05-01T18:06:19.904" v="41691" actId="20577"/>
          <ac:spMkLst>
            <pc:docMk/>
            <pc:sldMk cId="762820803" sldId="31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06:25.019" v="41696" actId="20577"/>
          <ac:spMkLst>
            <pc:docMk/>
            <pc:sldMk cId="762820803" sldId="317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1T18:18:37.380" v="42433" actId="113"/>
        <pc:sldMkLst>
          <pc:docMk/>
          <pc:sldMk cId="3204715251" sldId="318"/>
        </pc:sldMkLst>
        <pc:spChg chg="mod">
          <ac:chgData name="Marc-André Moreau" userId="d5052b6c-3fb4-48de-8d13-16e608076a66" providerId="ADAL" clId="{FA9F0373-BDF2-4939-A552-D0DB66F00A90}" dt="2024-05-01T18:08:20.793" v="41786" actId="20577"/>
          <ac:spMkLst>
            <pc:docMk/>
            <pc:sldMk cId="3204715251" sldId="31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18:37.380" v="42433" actId="113"/>
          <ac:spMkLst>
            <pc:docMk/>
            <pc:sldMk cId="3204715251" sldId="318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1T18:30:33.463" v="44137" actId="20577"/>
        <pc:sldMkLst>
          <pc:docMk/>
          <pc:sldMk cId="921028980" sldId="319"/>
        </pc:sldMkLst>
        <pc:spChg chg="mod">
          <ac:chgData name="Marc-André Moreau" userId="d5052b6c-3fb4-48de-8d13-16e608076a66" providerId="ADAL" clId="{FA9F0373-BDF2-4939-A552-D0DB66F00A90}" dt="2024-05-01T18:30:33.463" v="44137" actId="20577"/>
          <ac:spMkLst>
            <pc:docMk/>
            <pc:sldMk cId="921028980" sldId="31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29:01.162" v="44131" actId="255"/>
          <ac:spMkLst>
            <pc:docMk/>
            <pc:sldMk cId="921028980" sldId="319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8T17:53:11.531" v="66271" actId="20577"/>
        <pc:sldMkLst>
          <pc:docMk/>
          <pc:sldMk cId="3954258445" sldId="320"/>
        </pc:sldMkLst>
        <pc:spChg chg="mod">
          <ac:chgData name="Marc-André Moreau" userId="d5052b6c-3fb4-48de-8d13-16e608076a66" providerId="ADAL" clId="{FA9F0373-BDF2-4939-A552-D0DB66F00A90}" dt="2024-05-01T18:19:54.876" v="42469" actId="20577"/>
          <ac:spMkLst>
            <pc:docMk/>
            <pc:sldMk cId="3954258445" sldId="320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7:53:11.531" v="66271" actId="20577"/>
          <ac:spMkLst>
            <pc:docMk/>
            <pc:sldMk cId="3954258445" sldId="320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1T18:37:34.031" v="44887" actId="20577"/>
        <pc:sldMkLst>
          <pc:docMk/>
          <pc:sldMk cId="4187638193" sldId="321"/>
        </pc:sldMkLst>
        <pc:spChg chg="mod">
          <ac:chgData name="Marc-André Moreau" userId="d5052b6c-3fb4-48de-8d13-16e608076a66" providerId="ADAL" clId="{FA9F0373-BDF2-4939-A552-D0DB66F00A90}" dt="2024-05-01T18:37:34.031" v="44887" actId="20577"/>
          <ac:spMkLst>
            <pc:docMk/>
            <pc:sldMk cId="4187638193" sldId="32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33:03.583" v="44707"/>
          <ac:spMkLst>
            <pc:docMk/>
            <pc:sldMk cId="4187638193" sldId="321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1T18:37:02.036" v="44885" actId="20577"/>
        <pc:sldMkLst>
          <pc:docMk/>
          <pc:sldMk cId="994247992" sldId="322"/>
        </pc:sldMkLst>
        <pc:spChg chg="mod">
          <ac:chgData name="Marc-André Moreau" userId="d5052b6c-3fb4-48de-8d13-16e608076a66" providerId="ADAL" clId="{FA9F0373-BDF2-4939-A552-D0DB66F00A90}" dt="2024-05-01T18:35:36.188" v="44716" actId="20577"/>
          <ac:spMkLst>
            <pc:docMk/>
            <pc:sldMk cId="994247992" sldId="32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1T18:37:02.036" v="44885" actId="20577"/>
          <ac:spMkLst>
            <pc:docMk/>
            <pc:sldMk cId="994247992" sldId="322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2T00:57:27.342" v="50100" actId="20577"/>
        <pc:sldMkLst>
          <pc:docMk/>
          <pc:sldMk cId="1396829257" sldId="323"/>
        </pc:sldMkLst>
        <pc:spChg chg="mod">
          <ac:chgData name="Marc-André Moreau" userId="d5052b6c-3fb4-48de-8d13-16e608076a66" providerId="ADAL" clId="{FA9F0373-BDF2-4939-A552-D0DB66F00A90}" dt="2024-05-02T00:27:14.820" v="45084" actId="20577"/>
          <ac:spMkLst>
            <pc:docMk/>
            <pc:sldMk cId="1396829257" sldId="323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2T00:57:27.342" v="50100" actId="20577"/>
          <ac:spMkLst>
            <pc:docMk/>
            <pc:sldMk cId="1396829257" sldId="323"/>
            <ac:spMk id="4" creationId="{2CE48D02-4605-4D0C-8CEF-0737023E8FBE}"/>
          </ac:spMkLst>
        </pc:spChg>
      </pc:sldChg>
      <pc:sldChg chg="delSp modSp add del mod ord">
        <pc:chgData name="Marc-André Moreau" userId="d5052b6c-3fb4-48de-8d13-16e608076a66" providerId="ADAL" clId="{FA9F0373-BDF2-4939-A552-D0DB66F00A90}" dt="2024-05-02T00:30:28.452" v="45432" actId="2696"/>
        <pc:sldMkLst>
          <pc:docMk/>
          <pc:sldMk cId="1008937850" sldId="324"/>
        </pc:sldMkLst>
        <pc:spChg chg="mod">
          <ac:chgData name="Marc-André Moreau" userId="d5052b6c-3fb4-48de-8d13-16e608076a66" providerId="ADAL" clId="{FA9F0373-BDF2-4939-A552-D0DB66F00A90}" dt="2024-05-02T00:28:02.822" v="45157" actId="20577"/>
          <ac:spMkLst>
            <pc:docMk/>
            <pc:sldMk cId="1008937850" sldId="324"/>
            <ac:spMk id="2" creationId="{34B3560C-E53F-3AB7-29B8-617D70B365DD}"/>
          </ac:spMkLst>
        </pc:spChg>
        <pc:spChg chg="del mod">
          <ac:chgData name="Marc-André Moreau" userId="d5052b6c-3fb4-48de-8d13-16e608076a66" providerId="ADAL" clId="{FA9F0373-BDF2-4939-A552-D0DB66F00A90}" dt="2024-05-02T00:30:17.385" v="45431"/>
          <ac:spMkLst>
            <pc:docMk/>
            <pc:sldMk cId="1008937850" sldId="324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2T00:57:30.343" v="50104" actId="20577"/>
        <pc:sldMkLst>
          <pc:docMk/>
          <pc:sldMk cId="2894348732" sldId="324"/>
        </pc:sldMkLst>
        <pc:spChg chg="mod">
          <ac:chgData name="Marc-André Moreau" userId="d5052b6c-3fb4-48de-8d13-16e608076a66" providerId="ADAL" clId="{FA9F0373-BDF2-4939-A552-D0DB66F00A90}" dt="2024-05-02T00:57:30.343" v="50104" actId="20577"/>
          <ac:spMkLst>
            <pc:docMk/>
            <pc:sldMk cId="2894348732" sldId="32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00:40:10.270" v="46948" actId="20577"/>
          <ac:spMkLst>
            <pc:docMk/>
            <pc:sldMk cId="2894348732" sldId="324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2T00:57:34.633" v="50108" actId="20577"/>
        <pc:sldMkLst>
          <pc:docMk/>
          <pc:sldMk cId="2293209066" sldId="325"/>
        </pc:sldMkLst>
        <pc:spChg chg="mod">
          <ac:chgData name="Marc-André Moreau" userId="d5052b6c-3fb4-48de-8d13-16e608076a66" providerId="ADAL" clId="{FA9F0373-BDF2-4939-A552-D0DB66F00A90}" dt="2024-05-02T00:57:34.633" v="50108" actId="20577"/>
          <ac:spMkLst>
            <pc:docMk/>
            <pc:sldMk cId="2293209066" sldId="32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00:43:56.927" v="47679" actId="20577"/>
          <ac:spMkLst>
            <pc:docMk/>
            <pc:sldMk cId="2293209066" sldId="325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2T00:49:58.009" v="48221"/>
        <pc:sldMkLst>
          <pc:docMk/>
          <pc:sldMk cId="2958289332" sldId="326"/>
        </pc:sldMkLst>
        <pc:spChg chg="mod">
          <ac:chgData name="Marc-André Moreau" userId="d5052b6c-3fb4-48de-8d13-16e608076a66" providerId="ADAL" clId="{FA9F0373-BDF2-4939-A552-D0DB66F00A90}" dt="2024-05-02T00:44:40.998" v="47771" actId="20577"/>
          <ac:spMkLst>
            <pc:docMk/>
            <pc:sldMk cId="2958289332" sldId="32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00:49:58.009" v="48221"/>
          <ac:spMkLst>
            <pc:docMk/>
            <pc:sldMk cId="2958289332" sldId="326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2T00:57:08.052" v="50061" actId="20577"/>
        <pc:sldMkLst>
          <pc:docMk/>
          <pc:sldMk cId="3735705312" sldId="327"/>
        </pc:sldMkLst>
        <pc:spChg chg="mod">
          <ac:chgData name="Marc-André Moreau" userId="d5052b6c-3fb4-48de-8d13-16e608076a66" providerId="ADAL" clId="{FA9F0373-BDF2-4939-A552-D0DB66F00A90}" dt="2024-05-02T00:57:08.052" v="50061" actId="20577"/>
          <ac:spMkLst>
            <pc:docMk/>
            <pc:sldMk cId="3735705312" sldId="32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00:56:16.886" v="49951" actId="20577"/>
          <ac:spMkLst>
            <pc:docMk/>
            <pc:sldMk cId="3735705312" sldId="327"/>
            <ac:spMk id="3" creationId="{F77DE0BE-EE82-5A11-3029-C13A4062DF7B}"/>
          </ac:spMkLst>
        </pc:spChg>
      </pc:sldChg>
      <pc:sldChg chg="addSp modSp add mod ord">
        <pc:chgData name="Marc-André Moreau" userId="d5052b6c-3fb4-48de-8d13-16e608076a66" providerId="ADAL" clId="{FA9F0373-BDF2-4939-A552-D0DB66F00A90}" dt="2024-05-02T01:27:25.436" v="50699" actId="20577"/>
        <pc:sldMkLst>
          <pc:docMk/>
          <pc:sldMk cId="331641567" sldId="328"/>
        </pc:sldMkLst>
        <pc:spChg chg="mod">
          <ac:chgData name="Marc-André Moreau" userId="d5052b6c-3fb4-48de-8d13-16e608076a66" providerId="ADAL" clId="{FA9F0373-BDF2-4939-A552-D0DB66F00A90}" dt="2024-05-02T01:23:54.694" v="50164" actId="20577"/>
          <ac:spMkLst>
            <pc:docMk/>
            <pc:sldMk cId="331641567" sldId="328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2T01:27:25.436" v="50699" actId="20577"/>
          <ac:spMkLst>
            <pc:docMk/>
            <pc:sldMk cId="331641567" sldId="328"/>
            <ac:spMk id="4" creationId="{2CE48D02-4605-4D0C-8CEF-0737023E8FBE}"/>
          </ac:spMkLst>
        </pc:spChg>
        <pc:picChg chg="add mod">
          <ac:chgData name="Marc-André Moreau" userId="d5052b6c-3fb4-48de-8d13-16e608076a66" providerId="ADAL" clId="{FA9F0373-BDF2-4939-A552-D0DB66F00A90}" dt="2024-05-02T01:24:06.213" v="50166" actId="1076"/>
          <ac:picMkLst>
            <pc:docMk/>
            <pc:sldMk cId="331641567" sldId="328"/>
            <ac:picMk id="6" creationId="{CE9B7C9B-B819-14C5-A4AF-29249F72C8EC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15T14:52:32.279" v="95178" actId="20577"/>
        <pc:sldMkLst>
          <pc:docMk/>
          <pc:sldMk cId="3189412745" sldId="329"/>
        </pc:sldMkLst>
        <pc:spChg chg="mod">
          <ac:chgData name="Marc-André Moreau" userId="d5052b6c-3fb4-48de-8d13-16e608076a66" providerId="ADAL" clId="{FA9F0373-BDF2-4939-A552-D0DB66F00A90}" dt="2024-05-02T18:11:57.160" v="57104" actId="20577"/>
          <ac:spMkLst>
            <pc:docMk/>
            <pc:sldMk cId="3189412745" sldId="329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15T14:52:32.279" v="95178" actId="20577"/>
          <ac:spMkLst>
            <pc:docMk/>
            <pc:sldMk cId="3189412745" sldId="329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02T18:16:48.543" v="57663" actId="20577"/>
        <pc:sldMkLst>
          <pc:docMk/>
          <pc:sldMk cId="1422769114" sldId="330"/>
        </pc:sldMkLst>
        <pc:spChg chg="mod">
          <ac:chgData name="Marc-André Moreau" userId="d5052b6c-3fb4-48de-8d13-16e608076a66" providerId="ADAL" clId="{FA9F0373-BDF2-4939-A552-D0DB66F00A90}" dt="2024-05-02T18:16:48.543" v="57663" actId="20577"/>
          <ac:spMkLst>
            <pc:docMk/>
            <pc:sldMk cId="1422769114" sldId="330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18:16:41.524" v="57662" actId="20577"/>
          <ac:spMkLst>
            <pc:docMk/>
            <pc:sldMk cId="1422769114" sldId="330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02T18:12:16.451" v="57146" actId="20577"/>
        <pc:sldMkLst>
          <pc:docMk/>
          <pc:sldMk cId="3544227419" sldId="331"/>
        </pc:sldMkLst>
        <pc:spChg chg="mod">
          <ac:chgData name="Marc-André Moreau" userId="d5052b6c-3fb4-48de-8d13-16e608076a66" providerId="ADAL" clId="{FA9F0373-BDF2-4939-A552-D0DB66F00A90}" dt="2024-05-02T18:12:16.451" v="57146" actId="20577"/>
          <ac:spMkLst>
            <pc:docMk/>
            <pc:sldMk cId="3544227419" sldId="33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02:03:35.910" v="52415" actId="20577"/>
          <ac:spMkLst>
            <pc:docMk/>
            <pc:sldMk cId="3544227419" sldId="331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2T20:03:44.684" v="58019" actId="20577"/>
        <pc:sldMkLst>
          <pc:docMk/>
          <pc:sldMk cId="1286403132" sldId="332"/>
        </pc:sldMkLst>
        <pc:spChg chg="mod">
          <ac:chgData name="Marc-André Moreau" userId="d5052b6c-3fb4-48de-8d13-16e608076a66" providerId="ADAL" clId="{FA9F0373-BDF2-4939-A552-D0DB66F00A90}" dt="2024-05-02T18:12:39.146" v="57199" actId="20577"/>
          <ac:spMkLst>
            <pc:docMk/>
            <pc:sldMk cId="1286403132" sldId="33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20:03:44.684" v="58019" actId="20577"/>
          <ac:spMkLst>
            <pc:docMk/>
            <pc:sldMk cId="1286403132" sldId="332"/>
            <ac:spMk id="3" creationId="{F77DE0BE-EE82-5A11-3029-C13A4062DF7B}"/>
          </ac:spMkLst>
        </pc:spChg>
      </pc:sldChg>
      <pc:sldChg chg="addSp modSp add mod">
        <pc:chgData name="Marc-André Moreau" userId="d5052b6c-3fb4-48de-8d13-16e608076a66" providerId="ADAL" clId="{FA9F0373-BDF2-4939-A552-D0DB66F00A90}" dt="2024-05-15T13:43:26.547" v="88982" actId="1076"/>
        <pc:sldMkLst>
          <pc:docMk/>
          <pc:sldMk cId="3772450210" sldId="333"/>
        </pc:sldMkLst>
        <pc:spChg chg="mod">
          <ac:chgData name="Marc-André Moreau" userId="d5052b6c-3fb4-48de-8d13-16e608076a66" providerId="ADAL" clId="{FA9F0373-BDF2-4939-A552-D0DB66F00A90}" dt="2024-05-02T18:14:11.353" v="57407" actId="20577"/>
          <ac:spMkLst>
            <pc:docMk/>
            <pc:sldMk cId="3772450210" sldId="33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18:14:44.063" v="57490" actId="14100"/>
          <ac:spMkLst>
            <pc:docMk/>
            <pc:sldMk cId="3772450210" sldId="333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02T02:14:31.094" v="53723" actId="1076"/>
          <ac:picMkLst>
            <pc:docMk/>
            <pc:sldMk cId="3772450210" sldId="333"/>
            <ac:picMk id="7" creationId="{3F376412-C1E4-4F8B-CAC9-CED09098CFC8}"/>
          </ac:picMkLst>
        </pc:picChg>
        <pc:picChg chg="add mod">
          <ac:chgData name="Marc-André Moreau" userId="d5052b6c-3fb4-48de-8d13-16e608076a66" providerId="ADAL" clId="{FA9F0373-BDF2-4939-A552-D0DB66F00A90}" dt="2024-05-15T13:43:26.547" v="88982" actId="1076"/>
          <ac:picMkLst>
            <pc:docMk/>
            <pc:sldMk cId="3772450210" sldId="333"/>
            <ac:picMk id="9" creationId="{C8519E60-58D8-0AAC-7925-5507F3842D46}"/>
          </ac:picMkLst>
        </pc:picChg>
      </pc:sldChg>
      <pc:sldChg chg="modSp add mod">
        <pc:chgData name="Marc-André Moreau" userId="d5052b6c-3fb4-48de-8d13-16e608076a66" providerId="ADAL" clId="{FA9F0373-BDF2-4939-A552-D0DB66F00A90}" dt="2024-05-02T13:59:44.312" v="57070" actId="20577"/>
        <pc:sldMkLst>
          <pc:docMk/>
          <pc:sldMk cId="839730416" sldId="334"/>
        </pc:sldMkLst>
        <pc:spChg chg="mod">
          <ac:chgData name="Marc-André Moreau" userId="d5052b6c-3fb4-48de-8d13-16e608076a66" providerId="ADAL" clId="{FA9F0373-BDF2-4939-A552-D0DB66F00A90}" dt="2024-05-02T13:44:53.916" v="53750" actId="20577"/>
          <ac:spMkLst>
            <pc:docMk/>
            <pc:sldMk cId="839730416" sldId="33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13:59:44.312" v="57070" actId="20577"/>
          <ac:spMkLst>
            <pc:docMk/>
            <pc:sldMk cId="839730416" sldId="334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2T20:03:04.429" v="58012" actId="20577"/>
        <pc:sldMkLst>
          <pc:docMk/>
          <pc:sldMk cId="2997143633" sldId="335"/>
        </pc:sldMkLst>
        <pc:spChg chg="mod">
          <ac:chgData name="Marc-André Moreau" userId="d5052b6c-3fb4-48de-8d13-16e608076a66" providerId="ADAL" clId="{FA9F0373-BDF2-4939-A552-D0DB66F00A90}" dt="2024-05-02T19:06:55.463" v="58003" actId="20577"/>
          <ac:spMkLst>
            <pc:docMk/>
            <pc:sldMk cId="2997143633" sldId="33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2T20:03:04.429" v="58012" actId="20577"/>
          <ac:spMkLst>
            <pc:docMk/>
            <pc:sldMk cId="2997143633" sldId="335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3T19:13:40.604" v="60474"/>
        <pc:sldMkLst>
          <pc:docMk/>
          <pc:sldMk cId="762268478" sldId="336"/>
        </pc:sldMkLst>
        <pc:spChg chg="mod">
          <ac:chgData name="Marc-André Moreau" userId="d5052b6c-3fb4-48de-8d13-16e608076a66" providerId="ADAL" clId="{FA9F0373-BDF2-4939-A552-D0DB66F00A90}" dt="2024-05-03T19:06:12.944" v="58991" actId="20577"/>
          <ac:spMkLst>
            <pc:docMk/>
            <pc:sldMk cId="762268478" sldId="33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3T19:12:50.046" v="60472" actId="20577"/>
          <ac:spMkLst>
            <pc:docMk/>
            <pc:sldMk cId="762268478" sldId="336"/>
            <ac:spMk id="3" creationId="{F77DE0BE-EE82-5A11-3029-C13A4062DF7B}"/>
          </ac:spMkLst>
        </pc:spChg>
      </pc:sldChg>
      <pc:sldChg chg="addSp modSp add mod ord">
        <pc:chgData name="Marc-André Moreau" userId="d5052b6c-3fb4-48de-8d13-16e608076a66" providerId="ADAL" clId="{FA9F0373-BDF2-4939-A552-D0DB66F00A90}" dt="2024-05-03T19:45:59.171" v="63688"/>
        <pc:sldMkLst>
          <pc:docMk/>
          <pc:sldMk cId="3853595171" sldId="337"/>
        </pc:sldMkLst>
        <pc:spChg chg="mod">
          <ac:chgData name="Marc-André Moreau" userId="d5052b6c-3fb4-48de-8d13-16e608076a66" providerId="ADAL" clId="{FA9F0373-BDF2-4939-A552-D0DB66F00A90}" dt="2024-05-03T19:29:24.949" v="63382" actId="20577"/>
          <ac:spMkLst>
            <pc:docMk/>
            <pc:sldMk cId="3853595171" sldId="33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3T19:41:59.690" v="63686" actId="20577"/>
          <ac:spMkLst>
            <pc:docMk/>
            <pc:sldMk cId="3853595171" sldId="337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03T19:37:18.196" v="63676"/>
          <ac:picMkLst>
            <pc:docMk/>
            <pc:sldMk cId="3853595171" sldId="337"/>
            <ac:picMk id="7" creationId="{557020C5-EF3D-E661-7331-A4763461C555}"/>
          </ac:picMkLst>
        </pc:picChg>
      </pc:sldChg>
      <pc:sldChg chg="modSp add mod">
        <pc:chgData name="Marc-André Moreau" userId="d5052b6c-3fb4-48de-8d13-16e608076a66" providerId="ADAL" clId="{FA9F0373-BDF2-4939-A552-D0DB66F00A90}" dt="2024-05-03T20:02:12.008" v="65481" actId="20577"/>
        <pc:sldMkLst>
          <pc:docMk/>
          <pc:sldMk cId="2733873498" sldId="338"/>
        </pc:sldMkLst>
        <pc:spChg chg="mod">
          <ac:chgData name="Marc-André Moreau" userId="d5052b6c-3fb4-48de-8d13-16e608076a66" providerId="ADAL" clId="{FA9F0373-BDF2-4939-A552-D0DB66F00A90}" dt="2024-05-03T19:50:28.797" v="63861" actId="20577"/>
          <ac:spMkLst>
            <pc:docMk/>
            <pc:sldMk cId="2733873498" sldId="33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3T20:02:12.008" v="65481" actId="20577"/>
          <ac:spMkLst>
            <pc:docMk/>
            <pc:sldMk cId="2733873498" sldId="338"/>
            <ac:spMk id="3" creationId="{F77DE0BE-EE82-5A11-3029-C13A4062DF7B}"/>
          </ac:spMkLst>
        </pc:spChg>
      </pc:sldChg>
      <pc:sldChg chg="addSp delSp modSp add mod">
        <pc:chgData name="Marc-André Moreau" userId="d5052b6c-3fb4-48de-8d13-16e608076a66" providerId="ADAL" clId="{FA9F0373-BDF2-4939-A552-D0DB66F00A90}" dt="2024-05-08T18:10:01.256" v="66304" actId="12788"/>
        <pc:sldMkLst>
          <pc:docMk/>
          <pc:sldMk cId="3852226954" sldId="339"/>
        </pc:sldMkLst>
        <pc:spChg chg="mod">
          <ac:chgData name="Marc-André Moreau" userId="d5052b6c-3fb4-48de-8d13-16e608076a66" providerId="ADAL" clId="{FA9F0373-BDF2-4939-A552-D0DB66F00A90}" dt="2024-05-03T20:00:49.362" v="65463" actId="20577"/>
          <ac:spMkLst>
            <pc:docMk/>
            <pc:sldMk cId="3852226954" sldId="339"/>
            <ac:spMk id="2" creationId="{34B3560C-E53F-3AB7-29B8-617D70B365DD}"/>
          </ac:spMkLst>
        </pc:spChg>
        <pc:spChg chg="del">
          <ac:chgData name="Marc-André Moreau" userId="d5052b6c-3fb4-48de-8d13-16e608076a66" providerId="ADAL" clId="{FA9F0373-BDF2-4939-A552-D0DB66F00A90}" dt="2024-05-03T20:00:53.313" v="65464" actId="478"/>
          <ac:spMkLst>
            <pc:docMk/>
            <pc:sldMk cId="3852226954" sldId="339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08T18:10:01.256" v="66304" actId="12788"/>
          <ac:picMkLst>
            <pc:docMk/>
            <pc:sldMk cId="3852226954" sldId="339"/>
            <ac:picMk id="4" creationId="{A9413F37-EE47-C9EF-BA46-696845BBBA6D}"/>
          </ac:picMkLst>
        </pc:picChg>
        <pc:picChg chg="add del mod">
          <ac:chgData name="Marc-André Moreau" userId="d5052b6c-3fb4-48de-8d13-16e608076a66" providerId="ADAL" clId="{FA9F0373-BDF2-4939-A552-D0DB66F00A90}" dt="2024-05-08T18:09:45.691" v="66300" actId="478"/>
          <ac:picMkLst>
            <pc:docMk/>
            <pc:sldMk cId="3852226954" sldId="339"/>
            <ac:picMk id="7" creationId="{D6F43901-B838-267A-B78B-B53F7B8483DF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5-08T18:08:56.075" v="66298" actId="1076"/>
        <pc:sldMkLst>
          <pc:docMk/>
          <pc:sldMk cId="3027271457" sldId="340"/>
        </pc:sldMkLst>
        <pc:spChg chg="mod">
          <ac:chgData name="Marc-André Moreau" userId="d5052b6c-3fb4-48de-8d13-16e608076a66" providerId="ADAL" clId="{FA9F0373-BDF2-4939-A552-D0DB66F00A90}" dt="2024-05-03T20:02:28.220" v="65498" actId="20577"/>
          <ac:spMkLst>
            <pc:docMk/>
            <pc:sldMk cId="3027271457" sldId="340"/>
            <ac:spMk id="2" creationId="{34B3560C-E53F-3AB7-29B8-617D70B365DD}"/>
          </ac:spMkLst>
        </pc:spChg>
        <pc:picChg chg="add del mod">
          <ac:chgData name="Marc-André Moreau" userId="d5052b6c-3fb4-48de-8d13-16e608076a66" providerId="ADAL" clId="{FA9F0373-BDF2-4939-A552-D0DB66F00A90}" dt="2024-05-08T17:59:23.427" v="66279" actId="478"/>
          <ac:picMkLst>
            <pc:docMk/>
            <pc:sldMk cId="3027271457" sldId="340"/>
            <ac:picMk id="4" creationId="{7EB5E2D2-BC80-F682-2908-B7B203FED9AD}"/>
          </ac:picMkLst>
        </pc:picChg>
        <pc:picChg chg="del">
          <ac:chgData name="Marc-André Moreau" userId="d5052b6c-3fb4-48de-8d13-16e608076a66" providerId="ADAL" clId="{FA9F0373-BDF2-4939-A552-D0DB66F00A90}" dt="2024-05-03T20:01:31.736" v="65472" actId="478"/>
          <ac:picMkLst>
            <pc:docMk/>
            <pc:sldMk cId="3027271457" sldId="340"/>
            <ac:picMk id="7" creationId="{D6F43901-B838-267A-B78B-B53F7B8483DF}"/>
          </ac:picMkLst>
        </pc:picChg>
        <pc:picChg chg="add del mod">
          <ac:chgData name="Marc-André Moreau" userId="d5052b6c-3fb4-48de-8d13-16e608076a66" providerId="ADAL" clId="{FA9F0373-BDF2-4939-A552-D0DB66F00A90}" dt="2024-05-08T18:08:52.844" v="66297" actId="478"/>
          <ac:picMkLst>
            <pc:docMk/>
            <pc:sldMk cId="3027271457" sldId="340"/>
            <ac:picMk id="7" creationId="{F2C79009-F8FD-D9AA-3DDB-754FC00B0B12}"/>
          </ac:picMkLst>
        </pc:picChg>
        <pc:picChg chg="add mod">
          <ac:chgData name="Marc-André Moreau" userId="d5052b6c-3fb4-48de-8d13-16e608076a66" providerId="ADAL" clId="{FA9F0373-BDF2-4939-A552-D0DB66F00A90}" dt="2024-05-08T18:08:56.075" v="66298" actId="1076"/>
          <ac:picMkLst>
            <pc:docMk/>
            <pc:sldMk cId="3027271457" sldId="340"/>
            <ac:picMk id="9" creationId="{CA683ACF-6330-7CE5-1FB6-31FC574E081B}"/>
          </ac:picMkLst>
        </pc:picChg>
      </pc:sldChg>
      <pc:sldChg chg="addSp delSp modSp add mod ord">
        <pc:chgData name="Marc-André Moreau" userId="d5052b6c-3fb4-48de-8d13-16e608076a66" providerId="ADAL" clId="{FA9F0373-BDF2-4939-A552-D0DB66F00A90}" dt="2024-05-08T18:07:29.786" v="66289" actId="1076"/>
        <pc:sldMkLst>
          <pc:docMk/>
          <pc:sldMk cId="2261995248" sldId="341"/>
        </pc:sldMkLst>
        <pc:spChg chg="mod">
          <ac:chgData name="Marc-André Moreau" userId="d5052b6c-3fb4-48de-8d13-16e608076a66" providerId="ADAL" clId="{FA9F0373-BDF2-4939-A552-D0DB66F00A90}" dt="2024-05-03T20:02:54.738" v="65509" actId="20577"/>
          <ac:spMkLst>
            <pc:docMk/>
            <pc:sldMk cId="2261995248" sldId="341"/>
            <ac:spMk id="2" creationId="{34B3560C-E53F-3AB7-29B8-617D70B365DD}"/>
          </ac:spMkLst>
        </pc:spChg>
        <pc:picChg chg="del">
          <ac:chgData name="Marc-André Moreau" userId="d5052b6c-3fb4-48de-8d13-16e608076a66" providerId="ADAL" clId="{FA9F0373-BDF2-4939-A552-D0DB66F00A90}" dt="2024-05-03T20:02:56.474" v="65510" actId="478"/>
          <ac:picMkLst>
            <pc:docMk/>
            <pc:sldMk cId="2261995248" sldId="341"/>
            <ac:picMk id="4" creationId="{7EB5E2D2-BC80-F682-2908-B7B203FED9AD}"/>
          </ac:picMkLst>
        </pc:picChg>
        <pc:picChg chg="add mod">
          <ac:chgData name="Marc-André Moreau" userId="d5052b6c-3fb4-48de-8d13-16e608076a66" providerId="ADAL" clId="{FA9F0373-BDF2-4939-A552-D0DB66F00A90}" dt="2024-05-08T18:07:29.786" v="66289" actId="1076"/>
          <ac:picMkLst>
            <pc:docMk/>
            <pc:sldMk cId="2261995248" sldId="341"/>
            <ac:picMk id="4" creationId="{937154E5-DAFD-2287-F382-EE51181AE519}"/>
          </ac:picMkLst>
        </pc:picChg>
        <pc:picChg chg="add del mod">
          <ac:chgData name="Marc-André Moreau" userId="d5052b6c-3fb4-48de-8d13-16e608076a66" providerId="ADAL" clId="{FA9F0373-BDF2-4939-A552-D0DB66F00A90}" dt="2024-05-08T18:07:15.238" v="66285" actId="478"/>
          <ac:picMkLst>
            <pc:docMk/>
            <pc:sldMk cId="2261995248" sldId="341"/>
            <ac:picMk id="7" creationId="{51B239B7-2EA5-EC43-BCA8-211FDEE70CE4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5-08T18:13:22.752" v="66348" actId="1076"/>
        <pc:sldMkLst>
          <pc:docMk/>
          <pc:sldMk cId="3232163609" sldId="342"/>
        </pc:sldMkLst>
        <pc:spChg chg="mod">
          <ac:chgData name="Marc-André Moreau" userId="d5052b6c-3fb4-48de-8d13-16e608076a66" providerId="ADAL" clId="{FA9F0373-BDF2-4939-A552-D0DB66F00A90}" dt="2024-05-03T20:04:33.748" v="65575" actId="20577"/>
          <ac:spMkLst>
            <pc:docMk/>
            <pc:sldMk cId="3232163609" sldId="342"/>
            <ac:spMk id="2" creationId="{34B3560C-E53F-3AB7-29B8-617D70B365DD}"/>
          </ac:spMkLst>
        </pc:spChg>
        <pc:picChg chg="add mod">
          <ac:chgData name="Marc-André Moreau" userId="d5052b6c-3fb4-48de-8d13-16e608076a66" providerId="ADAL" clId="{FA9F0373-BDF2-4939-A552-D0DB66F00A90}" dt="2024-05-08T18:13:22.752" v="66348" actId="1076"/>
          <ac:picMkLst>
            <pc:docMk/>
            <pc:sldMk cId="3232163609" sldId="342"/>
            <ac:picMk id="4" creationId="{2D5605D8-E319-67CD-E2B1-1B30854842B1}"/>
          </ac:picMkLst>
        </pc:picChg>
        <pc:picChg chg="del">
          <ac:chgData name="Marc-André Moreau" userId="d5052b6c-3fb4-48de-8d13-16e608076a66" providerId="ADAL" clId="{FA9F0373-BDF2-4939-A552-D0DB66F00A90}" dt="2024-05-03T20:04:19.397" v="65519" actId="478"/>
          <ac:picMkLst>
            <pc:docMk/>
            <pc:sldMk cId="3232163609" sldId="342"/>
            <ac:picMk id="4" creationId="{7EB5E2D2-BC80-F682-2908-B7B203FED9AD}"/>
          </ac:picMkLst>
        </pc:picChg>
        <pc:picChg chg="add del mod">
          <ac:chgData name="Marc-André Moreau" userId="d5052b6c-3fb4-48de-8d13-16e608076a66" providerId="ADAL" clId="{FA9F0373-BDF2-4939-A552-D0DB66F00A90}" dt="2024-05-03T20:04:53.286" v="65581" actId="478"/>
          <ac:picMkLst>
            <pc:docMk/>
            <pc:sldMk cId="3232163609" sldId="342"/>
            <ac:picMk id="7" creationId="{BDC67079-968D-F44B-A500-D26AAE0FFA39}"/>
          </ac:picMkLst>
        </pc:picChg>
        <pc:picChg chg="add del mod">
          <ac:chgData name="Marc-André Moreau" userId="d5052b6c-3fb4-48de-8d13-16e608076a66" providerId="ADAL" clId="{FA9F0373-BDF2-4939-A552-D0DB66F00A90}" dt="2024-05-08T18:13:11.466" v="66343" actId="478"/>
          <ac:picMkLst>
            <pc:docMk/>
            <pc:sldMk cId="3232163609" sldId="342"/>
            <ac:picMk id="8" creationId="{69306C5B-9703-BDF9-32E8-A179CE1E6301}"/>
          </ac:picMkLst>
        </pc:picChg>
        <pc:picChg chg="add del mod">
          <ac:chgData name="Marc-André Moreau" userId="d5052b6c-3fb4-48de-8d13-16e608076a66" providerId="ADAL" clId="{FA9F0373-BDF2-4939-A552-D0DB66F00A90}" dt="2024-05-08T18:11:51.333" v="66330" actId="478"/>
          <ac:picMkLst>
            <pc:docMk/>
            <pc:sldMk cId="3232163609" sldId="342"/>
            <ac:picMk id="9" creationId="{9A355604-59D9-DA90-D97F-19693F0492F3}"/>
          </ac:picMkLst>
        </pc:picChg>
        <pc:picChg chg="add del mod">
          <ac:chgData name="Marc-André Moreau" userId="d5052b6c-3fb4-48de-8d13-16e608076a66" providerId="ADAL" clId="{FA9F0373-BDF2-4939-A552-D0DB66F00A90}" dt="2024-05-08T18:12:34.760" v="66336" actId="478"/>
          <ac:picMkLst>
            <pc:docMk/>
            <pc:sldMk cId="3232163609" sldId="342"/>
            <ac:picMk id="11" creationId="{3933E687-ECE9-C44B-245A-E7D35C26F8A6}"/>
          </ac:picMkLst>
        </pc:picChg>
        <pc:picChg chg="add mod">
          <ac:chgData name="Marc-André Moreau" userId="d5052b6c-3fb4-48de-8d13-16e608076a66" providerId="ADAL" clId="{FA9F0373-BDF2-4939-A552-D0DB66F00A90}" dt="2024-05-08T18:13:20.165" v="66347" actId="14100"/>
          <ac:picMkLst>
            <pc:docMk/>
            <pc:sldMk cId="3232163609" sldId="342"/>
            <ac:picMk id="12" creationId="{78F8A465-3141-AE0B-C2E6-1C457B8F28A6}"/>
          </ac:picMkLst>
        </pc:picChg>
        <pc:picChg chg="add mod">
          <ac:chgData name="Marc-André Moreau" userId="d5052b6c-3fb4-48de-8d13-16e608076a66" providerId="ADAL" clId="{FA9F0373-BDF2-4939-A552-D0DB66F00A90}" dt="2024-05-08T18:11:28.389" v="66327" actId="1076"/>
          <ac:picMkLst>
            <pc:docMk/>
            <pc:sldMk cId="3232163609" sldId="342"/>
            <ac:picMk id="13" creationId="{75C11315-8CA9-887E-7BCD-3F61722F9564}"/>
          </ac:picMkLst>
        </pc:picChg>
        <pc:picChg chg="add mod">
          <ac:chgData name="Marc-André Moreau" userId="d5052b6c-3fb4-48de-8d13-16e608076a66" providerId="ADAL" clId="{FA9F0373-BDF2-4939-A552-D0DB66F00A90}" dt="2024-05-08T18:12:48.184" v="66340" actId="1076"/>
          <ac:picMkLst>
            <pc:docMk/>
            <pc:sldMk cId="3232163609" sldId="342"/>
            <ac:picMk id="15" creationId="{4704D96F-A127-E347-CB5B-E6200160476A}"/>
          </ac:picMkLst>
        </pc:picChg>
      </pc:sldChg>
      <pc:sldChg chg="modSp add mod">
        <pc:chgData name="Marc-André Moreau" userId="d5052b6c-3fb4-48de-8d13-16e608076a66" providerId="ADAL" clId="{FA9F0373-BDF2-4939-A552-D0DB66F00A90}" dt="2024-05-06T19:33:07.428" v="65937" actId="20577"/>
        <pc:sldMkLst>
          <pc:docMk/>
          <pc:sldMk cId="3770095063" sldId="343"/>
        </pc:sldMkLst>
        <pc:spChg chg="mod">
          <ac:chgData name="Marc-André Moreau" userId="d5052b6c-3fb4-48de-8d13-16e608076a66" providerId="ADAL" clId="{FA9F0373-BDF2-4939-A552-D0DB66F00A90}" dt="2024-05-06T19:27:22.446" v="65638" actId="20577"/>
          <ac:spMkLst>
            <pc:docMk/>
            <pc:sldMk cId="3770095063" sldId="34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6T19:33:07.428" v="65937" actId="20577"/>
          <ac:spMkLst>
            <pc:docMk/>
            <pc:sldMk cId="3770095063" sldId="343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08T19:39:14.928" v="68055" actId="20577"/>
        <pc:sldMkLst>
          <pc:docMk/>
          <pc:sldMk cId="3398222480" sldId="344"/>
        </pc:sldMkLst>
        <pc:spChg chg="mod">
          <ac:chgData name="Marc-André Moreau" userId="d5052b6c-3fb4-48de-8d13-16e608076a66" providerId="ADAL" clId="{FA9F0373-BDF2-4939-A552-D0DB66F00A90}" dt="2024-05-08T19:23:48.505" v="66500" actId="20577"/>
          <ac:spMkLst>
            <pc:docMk/>
            <pc:sldMk cId="3398222480" sldId="344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08T19:39:14.928" v="68055" actId="20577"/>
          <ac:spMkLst>
            <pc:docMk/>
            <pc:sldMk cId="3398222480" sldId="344"/>
            <ac:spMk id="4" creationId="{2CE48D02-4605-4D0C-8CEF-0737023E8FBE}"/>
          </ac:spMkLst>
        </pc:spChg>
      </pc:sldChg>
      <pc:sldChg chg="addSp delSp modSp add mod ord">
        <pc:chgData name="Marc-André Moreau" userId="d5052b6c-3fb4-48de-8d13-16e608076a66" providerId="ADAL" clId="{FA9F0373-BDF2-4939-A552-D0DB66F00A90}" dt="2024-05-08T19:54:21.812" v="70022" actId="20577"/>
        <pc:sldMkLst>
          <pc:docMk/>
          <pc:sldMk cId="132729207" sldId="345"/>
        </pc:sldMkLst>
        <pc:spChg chg="mod">
          <ac:chgData name="Marc-André Moreau" userId="d5052b6c-3fb4-48de-8d13-16e608076a66" providerId="ADAL" clId="{FA9F0373-BDF2-4939-A552-D0DB66F00A90}" dt="2024-05-08T19:26:18.118" v="66621" actId="20577"/>
          <ac:spMkLst>
            <pc:docMk/>
            <pc:sldMk cId="132729207" sldId="34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9:54:21.812" v="70022" actId="20577"/>
          <ac:spMkLst>
            <pc:docMk/>
            <pc:sldMk cId="132729207" sldId="345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5-08T19:26:12.201" v="66616" actId="478"/>
          <ac:picMkLst>
            <pc:docMk/>
            <pc:sldMk cId="132729207" sldId="345"/>
            <ac:picMk id="7" creationId="{7B0FF8DA-65EC-000D-15ED-58036B06CE69}"/>
          </ac:picMkLst>
        </pc:picChg>
        <pc:picChg chg="add mod">
          <ac:chgData name="Marc-André Moreau" userId="d5052b6c-3fb4-48de-8d13-16e608076a66" providerId="ADAL" clId="{FA9F0373-BDF2-4939-A552-D0DB66F00A90}" dt="2024-05-08T19:38:45.828" v="68043" actId="1076"/>
          <ac:picMkLst>
            <pc:docMk/>
            <pc:sldMk cId="132729207" sldId="345"/>
            <ac:picMk id="8" creationId="{303DFEC2-A620-4097-7C4C-F9DCF28C799F}"/>
          </ac:picMkLst>
        </pc:picChg>
      </pc:sldChg>
      <pc:sldChg chg="delSp modSp add del mod ord">
        <pc:chgData name="Marc-André Moreau" userId="d5052b6c-3fb4-48de-8d13-16e608076a66" providerId="ADAL" clId="{FA9F0373-BDF2-4939-A552-D0DB66F00A90}" dt="2024-05-08T19:25:57.907" v="66612" actId="2696"/>
        <pc:sldMkLst>
          <pc:docMk/>
          <pc:sldMk cId="503407443" sldId="345"/>
        </pc:sldMkLst>
        <pc:spChg chg="mod">
          <ac:chgData name="Marc-André Moreau" userId="d5052b6c-3fb4-48de-8d13-16e608076a66" providerId="ADAL" clId="{FA9F0373-BDF2-4939-A552-D0DB66F00A90}" dt="2024-05-08T19:25:32.310" v="66594" actId="20577"/>
          <ac:spMkLst>
            <pc:docMk/>
            <pc:sldMk cId="503407443" sldId="345"/>
            <ac:spMk id="2" creationId="{34B3560C-E53F-3AB7-29B8-617D70B365DD}"/>
          </ac:spMkLst>
        </pc:spChg>
        <pc:spChg chg="del mod">
          <ac:chgData name="Marc-André Moreau" userId="d5052b6c-3fb4-48de-8d13-16e608076a66" providerId="ADAL" clId="{FA9F0373-BDF2-4939-A552-D0DB66F00A90}" dt="2024-05-08T19:25:37.093" v="66598"/>
          <ac:spMkLst>
            <pc:docMk/>
            <pc:sldMk cId="503407443" sldId="345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5-08T19:25:33.951" v="66595" actId="478"/>
          <ac:picMkLst>
            <pc:docMk/>
            <pc:sldMk cId="503407443" sldId="345"/>
            <ac:picMk id="7" creationId="{7B0FF8DA-65EC-000D-15ED-58036B06CE69}"/>
          </ac:picMkLst>
        </pc:picChg>
      </pc:sldChg>
      <pc:sldChg chg="addSp delSp modSp add mod ord">
        <pc:chgData name="Marc-André Moreau" userId="d5052b6c-3fb4-48de-8d13-16e608076a66" providerId="ADAL" clId="{FA9F0373-BDF2-4939-A552-D0DB66F00A90}" dt="2024-05-08T19:47:35.772" v="68983" actId="313"/>
        <pc:sldMkLst>
          <pc:docMk/>
          <pc:sldMk cId="1988839228" sldId="346"/>
        </pc:sldMkLst>
        <pc:spChg chg="mod">
          <ac:chgData name="Marc-André Moreau" userId="d5052b6c-3fb4-48de-8d13-16e608076a66" providerId="ADAL" clId="{FA9F0373-BDF2-4939-A552-D0DB66F00A90}" dt="2024-05-08T19:35:35.340" v="68033"/>
          <ac:spMkLst>
            <pc:docMk/>
            <pc:sldMk cId="1988839228" sldId="34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08T19:47:35.772" v="68983" actId="313"/>
          <ac:spMkLst>
            <pc:docMk/>
            <pc:sldMk cId="1988839228" sldId="346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08T19:42:33.600" v="68071" actId="1076"/>
          <ac:picMkLst>
            <pc:docMk/>
            <pc:sldMk cId="1988839228" sldId="346"/>
            <ac:picMk id="7" creationId="{1E213CFC-EA79-88DB-6447-3B3CB3E38678}"/>
          </ac:picMkLst>
        </pc:picChg>
        <pc:picChg chg="del">
          <ac:chgData name="Marc-André Moreau" userId="d5052b6c-3fb4-48de-8d13-16e608076a66" providerId="ADAL" clId="{FA9F0373-BDF2-4939-A552-D0DB66F00A90}" dt="2024-05-08T19:36:16.902" v="68034" actId="478"/>
          <ac:picMkLst>
            <pc:docMk/>
            <pc:sldMk cId="1988839228" sldId="346"/>
            <ac:picMk id="8" creationId="{303DFEC2-A620-4097-7C4C-F9DCF28C799F}"/>
          </ac:picMkLst>
        </pc:picChg>
        <pc:picChg chg="add mod">
          <ac:chgData name="Marc-André Moreau" userId="d5052b6c-3fb4-48de-8d13-16e608076a66" providerId="ADAL" clId="{FA9F0373-BDF2-4939-A552-D0DB66F00A90}" dt="2024-05-08T19:42:18.835" v="68069" actId="1076"/>
          <ac:picMkLst>
            <pc:docMk/>
            <pc:sldMk cId="1988839228" sldId="346"/>
            <ac:picMk id="10" creationId="{2C8579F7-FF8D-98BC-ACC4-0CE150277B0F}"/>
          </ac:picMkLst>
        </pc:picChg>
        <pc:picChg chg="add mod">
          <ac:chgData name="Marc-André Moreau" userId="d5052b6c-3fb4-48de-8d13-16e608076a66" providerId="ADAL" clId="{FA9F0373-BDF2-4939-A552-D0DB66F00A90}" dt="2024-05-08T19:42:15.273" v="68068" actId="1076"/>
          <ac:picMkLst>
            <pc:docMk/>
            <pc:sldMk cId="1988839228" sldId="346"/>
            <ac:picMk id="12" creationId="{B4EA6D5D-88A0-5A2C-1A79-13ACE3B57AFC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10T18:48:55.370" v="70584" actId="20577"/>
        <pc:sldMkLst>
          <pc:docMk/>
          <pc:sldMk cId="495882986" sldId="347"/>
        </pc:sldMkLst>
        <pc:spChg chg="mod">
          <ac:chgData name="Marc-André Moreau" userId="d5052b6c-3fb4-48de-8d13-16e608076a66" providerId="ADAL" clId="{FA9F0373-BDF2-4939-A552-D0DB66F00A90}" dt="2024-05-10T14:43:55.510" v="70274" actId="20577"/>
          <ac:spMkLst>
            <pc:docMk/>
            <pc:sldMk cId="495882986" sldId="347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10T18:48:55.370" v="70584" actId="20577"/>
          <ac:spMkLst>
            <pc:docMk/>
            <pc:sldMk cId="495882986" sldId="347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10T20:29:26.198" v="73526" actId="20577"/>
        <pc:sldMkLst>
          <pc:docMk/>
          <pc:sldMk cId="4167735700" sldId="348"/>
        </pc:sldMkLst>
        <pc:spChg chg="mod">
          <ac:chgData name="Marc-André Moreau" userId="d5052b6c-3fb4-48de-8d13-16e608076a66" providerId="ADAL" clId="{FA9F0373-BDF2-4939-A552-D0DB66F00A90}" dt="2024-05-10T16:06:49.027" v="70351" actId="20577"/>
          <ac:spMkLst>
            <pc:docMk/>
            <pc:sldMk cId="4167735700" sldId="34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0T20:29:26.198" v="73526" actId="20577"/>
          <ac:spMkLst>
            <pc:docMk/>
            <pc:sldMk cId="4167735700" sldId="348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10T19:16:28.187" v="73467" actId="20577"/>
        <pc:sldMkLst>
          <pc:docMk/>
          <pc:sldMk cId="3141962325" sldId="349"/>
        </pc:sldMkLst>
        <pc:spChg chg="mod">
          <ac:chgData name="Marc-André Moreau" userId="d5052b6c-3fb4-48de-8d13-16e608076a66" providerId="ADAL" clId="{FA9F0373-BDF2-4939-A552-D0DB66F00A90}" dt="2024-05-10T19:05:08.818" v="71690" actId="20577"/>
          <ac:spMkLst>
            <pc:docMk/>
            <pc:sldMk cId="3141962325" sldId="34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0T19:16:28.187" v="73467" actId="20577"/>
          <ac:spMkLst>
            <pc:docMk/>
            <pc:sldMk cId="3141962325" sldId="349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15T18:06:47.562" v="99013"/>
        <pc:sldMkLst>
          <pc:docMk/>
          <pc:sldMk cId="1845396196" sldId="350"/>
        </pc:sldMkLst>
        <pc:spChg chg="mod">
          <ac:chgData name="Marc-André Moreau" userId="d5052b6c-3fb4-48de-8d13-16e608076a66" providerId="ADAL" clId="{FA9F0373-BDF2-4939-A552-D0DB66F00A90}" dt="2024-05-14T14:17:05.913" v="74870" actId="20577"/>
          <ac:spMkLst>
            <pc:docMk/>
            <pc:sldMk cId="1845396196" sldId="350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4:20:48.065" v="75584" actId="20577"/>
          <ac:spMkLst>
            <pc:docMk/>
            <pc:sldMk cId="1845396196" sldId="350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15T18:06:47.562" v="99013"/>
        <pc:sldMkLst>
          <pc:docMk/>
          <pc:sldMk cId="2076610421" sldId="351"/>
        </pc:sldMkLst>
        <pc:spChg chg="mod">
          <ac:chgData name="Marc-André Moreau" userId="d5052b6c-3fb4-48de-8d13-16e608076a66" providerId="ADAL" clId="{FA9F0373-BDF2-4939-A552-D0DB66F00A90}" dt="2024-05-14T14:10:36.144" v="73614" actId="20577"/>
          <ac:spMkLst>
            <pc:docMk/>
            <pc:sldMk cId="2076610421" sldId="351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14T14:37:39.078" v="77688" actId="20577"/>
          <ac:spMkLst>
            <pc:docMk/>
            <pc:sldMk cId="2076610421" sldId="351"/>
            <ac:spMk id="4" creationId="{2CE48D02-4605-4D0C-8CEF-0737023E8FBE}"/>
          </ac:spMkLst>
        </pc:spChg>
      </pc:sldChg>
      <pc:sldChg chg="add ord">
        <pc:chgData name="Marc-André Moreau" userId="d5052b6c-3fb4-48de-8d13-16e608076a66" providerId="ADAL" clId="{FA9F0373-BDF2-4939-A552-D0DB66F00A90}" dt="2024-05-15T18:06:47.562" v="99013"/>
        <pc:sldMkLst>
          <pc:docMk/>
          <pc:sldMk cId="2315567989" sldId="352"/>
        </pc:sldMkLst>
      </pc:sldChg>
      <pc:sldChg chg="modSp add mod ord">
        <pc:chgData name="Marc-André Moreau" userId="d5052b6c-3fb4-48de-8d13-16e608076a66" providerId="ADAL" clId="{FA9F0373-BDF2-4939-A552-D0DB66F00A90}" dt="2024-05-15T18:06:47.562" v="99013"/>
        <pc:sldMkLst>
          <pc:docMk/>
          <pc:sldMk cId="3689243877" sldId="353"/>
        </pc:sldMkLst>
        <pc:spChg chg="mod">
          <ac:chgData name="Marc-André Moreau" userId="d5052b6c-3fb4-48de-8d13-16e608076a66" providerId="ADAL" clId="{FA9F0373-BDF2-4939-A552-D0DB66F00A90}" dt="2024-05-14T14:24:39.595" v="76097" actId="20577"/>
          <ac:spMkLst>
            <pc:docMk/>
            <pc:sldMk cId="3689243877" sldId="35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4:25:29.412" v="76308" actId="20577"/>
          <ac:spMkLst>
            <pc:docMk/>
            <pc:sldMk cId="3689243877" sldId="353"/>
            <ac:spMk id="3" creationId="{F77DE0BE-EE82-5A11-3029-C13A4062DF7B}"/>
          </ac:spMkLst>
        </pc:spChg>
      </pc:sldChg>
      <pc:sldChg chg="addSp modSp add mod ord">
        <pc:chgData name="Marc-André Moreau" userId="d5052b6c-3fb4-48de-8d13-16e608076a66" providerId="ADAL" clId="{FA9F0373-BDF2-4939-A552-D0DB66F00A90}" dt="2024-05-15T18:06:47.562" v="99013"/>
        <pc:sldMkLst>
          <pc:docMk/>
          <pc:sldMk cId="847175755" sldId="354"/>
        </pc:sldMkLst>
        <pc:spChg chg="mod">
          <ac:chgData name="Marc-André Moreau" userId="d5052b6c-3fb4-48de-8d13-16e608076a66" providerId="ADAL" clId="{FA9F0373-BDF2-4939-A552-D0DB66F00A90}" dt="2024-05-14T14:28:12.300" v="76380" actId="20577"/>
          <ac:spMkLst>
            <pc:docMk/>
            <pc:sldMk cId="847175755" sldId="35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4:30:59.631" v="77053" actId="20577"/>
          <ac:spMkLst>
            <pc:docMk/>
            <pc:sldMk cId="847175755" sldId="354"/>
            <ac:spMk id="3" creationId="{F77DE0BE-EE82-5A11-3029-C13A4062DF7B}"/>
          </ac:spMkLst>
        </pc:spChg>
        <pc:spChg chg="add mod">
          <ac:chgData name="Marc-André Moreau" userId="d5052b6c-3fb4-48de-8d13-16e608076a66" providerId="ADAL" clId="{FA9F0373-BDF2-4939-A552-D0DB66F00A90}" dt="2024-05-14T14:34:28.843" v="77681" actId="20577"/>
          <ac:spMkLst>
            <pc:docMk/>
            <pc:sldMk cId="847175755" sldId="354"/>
            <ac:spMk id="8" creationId="{436B55C7-70A5-D505-8F35-34AE9127B947}"/>
          </ac:spMkLst>
        </pc:spChg>
        <pc:picChg chg="add mod">
          <ac:chgData name="Marc-André Moreau" userId="d5052b6c-3fb4-48de-8d13-16e608076a66" providerId="ADAL" clId="{FA9F0373-BDF2-4939-A552-D0DB66F00A90}" dt="2024-05-14T14:33:48.855" v="77554" actId="1076"/>
          <ac:picMkLst>
            <pc:docMk/>
            <pc:sldMk cId="847175755" sldId="354"/>
            <ac:picMk id="7" creationId="{676378FA-3CFA-DA9A-8A7D-3E3769A6CC7F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14T17:40:29.855" v="77943" actId="20577"/>
        <pc:sldMkLst>
          <pc:docMk/>
          <pc:sldMk cId="3439789610" sldId="355"/>
        </pc:sldMkLst>
        <pc:spChg chg="mod">
          <ac:chgData name="Marc-André Moreau" userId="d5052b6c-3fb4-48de-8d13-16e608076a66" providerId="ADAL" clId="{FA9F0373-BDF2-4939-A552-D0DB66F00A90}" dt="2024-05-14T17:38:53.495" v="77760" actId="20577"/>
          <ac:spMkLst>
            <pc:docMk/>
            <pc:sldMk cId="3439789610" sldId="355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14T17:40:29.855" v="77943" actId="20577"/>
          <ac:spMkLst>
            <pc:docMk/>
            <pc:sldMk cId="3439789610" sldId="355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14T17:43:25.070" v="78530" actId="20577"/>
        <pc:sldMkLst>
          <pc:docMk/>
          <pc:sldMk cId="4145490123" sldId="356"/>
        </pc:sldMkLst>
        <pc:spChg chg="mod">
          <ac:chgData name="Marc-André Moreau" userId="d5052b6c-3fb4-48de-8d13-16e608076a66" providerId="ADAL" clId="{FA9F0373-BDF2-4939-A552-D0DB66F00A90}" dt="2024-05-14T17:41:01.597" v="77976" actId="20577"/>
          <ac:spMkLst>
            <pc:docMk/>
            <pc:sldMk cId="4145490123" sldId="35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7:43:25.070" v="78530" actId="20577"/>
          <ac:spMkLst>
            <pc:docMk/>
            <pc:sldMk cId="4145490123" sldId="356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14T17:49:56.126" v="79604" actId="20577"/>
        <pc:sldMkLst>
          <pc:docMk/>
          <pc:sldMk cId="3767473031" sldId="357"/>
        </pc:sldMkLst>
        <pc:spChg chg="mod">
          <ac:chgData name="Marc-André Moreau" userId="d5052b6c-3fb4-48de-8d13-16e608076a66" providerId="ADAL" clId="{FA9F0373-BDF2-4939-A552-D0DB66F00A90}" dt="2024-05-14T17:43:51.899" v="78570" actId="20577"/>
          <ac:spMkLst>
            <pc:docMk/>
            <pc:sldMk cId="3767473031" sldId="35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7:49:56.126" v="79604" actId="20577"/>
          <ac:spMkLst>
            <pc:docMk/>
            <pc:sldMk cId="3767473031" sldId="357"/>
            <ac:spMk id="3" creationId="{F77DE0BE-EE82-5A11-3029-C13A4062DF7B}"/>
          </ac:spMkLst>
        </pc:spChg>
      </pc:sldChg>
      <pc:sldChg chg="add del">
        <pc:chgData name="Marc-André Moreau" userId="d5052b6c-3fb4-48de-8d13-16e608076a66" providerId="ADAL" clId="{FA9F0373-BDF2-4939-A552-D0DB66F00A90}" dt="2024-05-14T18:31:06.150" v="80454" actId="2696"/>
        <pc:sldMkLst>
          <pc:docMk/>
          <pc:sldMk cId="2544868091" sldId="358"/>
        </pc:sldMkLst>
      </pc:sldChg>
      <pc:sldChg chg="add del replId">
        <pc:chgData name="Marc-André Moreau" userId="d5052b6c-3fb4-48de-8d13-16e608076a66" providerId="ADAL" clId="{FA9F0373-BDF2-4939-A552-D0DB66F00A90}" dt="2024-05-14T18:31:10.095" v="80455" actId="2696"/>
        <pc:sldMkLst>
          <pc:docMk/>
          <pc:sldMk cId="3508926387" sldId="359"/>
        </pc:sldMkLst>
      </pc:sldChg>
      <pc:sldChg chg="add del replId">
        <pc:chgData name="Marc-André Moreau" userId="d5052b6c-3fb4-48de-8d13-16e608076a66" providerId="ADAL" clId="{FA9F0373-BDF2-4939-A552-D0DB66F00A90}" dt="2024-05-14T18:31:12.830" v="80456" actId="2696"/>
        <pc:sldMkLst>
          <pc:docMk/>
          <pc:sldMk cId="2234017134" sldId="360"/>
        </pc:sldMkLst>
      </pc:sldChg>
      <pc:sldChg chg="addSp modSp add mod ord replId">
        <pc:chgData name="Marc-André Moreau" userId="d5052b6c-3fb4-48de-8d13-16e608076a66" providerId="ADAL" clId="{FA9F0373-BDF2-4939-A552-D0DB66F00A90}" dt="2024-05-14T20:31:33.369" v="83018" actId="1076"/>
        <pc:sldMkLst>
          <pc:docMk/>
          <pc:sldMk cId="1406263643" sldId="361"/>
        </pc:sldMkLst>
        <pc:spChg chg="mod">
          <ac:chgData name="Marc-André Moreau" userId="d5052b6c-3fb4-48de-8d13-16e608076a66" providerId="ADAL" clId="{FA9F0373-BDF2-4939-A552-D0DB66F00A90}" dt="2024-05-14T18:24:33.786" v="79796" actId="20577"/>
          <ac:spMkLst>
            <pc:docMk/>
            <pc:sldMk cId="1406263643" sldId="36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18:38:09.842" v="81294" actId="20577"/>
          <ac:spMkLst>
            <pc:docMk/>
            <pc:sldMk cId="1406263643" sldId="361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14T20:31:33.369" v="83018" actId="1076"/>
          <ac:picMkLst>
            <pc:docMk/>
            <pc:sldMk cId="1406263643" sldId="361"/>
            <ac:picMk id="7" creationId="{D4B06016-D878-4D4D-B8FC-370EA6901482}"/>
          </ac:picMkLst>
        </pc:picChg>
      </pc:sldChg>
      <pc:sldChg chg="addSp modSp add mod">
        <pc:chgData name="Marc-André Moreau" userId="d5052b6c-3fb4-48de-8d13-16e608076a66" providerId="ADAL" clId="{FA9F0373-BDF2-4939-A552-D0DB66F00A90}" dt="2024-05-14T20:31:52.802" v="83019" actId="1076"/>
        <pc:sldMkLst>
          <pc:docMk/>
          <pc:sldMk cId="1174074248" sldId="362"/>
        </pc:sldMkLst>
        <pc:spChg chg="mod">
          <ac:chgData name="Marc-André Moreau" userId="d5052b6c-3fb4-48de-8d13-16e608076a66" providerId="ADAL" clId="{FA9F0373-BDF2-4939-A552-D0DB66F00A90}" dt="2024-05-14T18:44:01.907" v="81370" actId="20577"/>
          <ac:spMkLst>
            <pc:docMk/>
            <pc:sldMk cId="1174074248" sldId="36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20:05:27.472" v="83004" actId="20577"/>
          <ac:spMkLst>
            <pc:docMk/>
            <pc:sldMk cId="1174074248" sldId="362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14T20:31:52.802" v="83019" actId="1076"/>
          <ac:picMkLst>
            <pc:docMk/>
            <pc:sldMk cId="1174074248" sldId="362"/>
            <ac:picMk id="7" creationId="{05534E89-64D2-EAB8-3BFF-A4FB42030035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15T15:16:32.635" v="97227" actId="20577"/>
        <pc:sldMkLst>
          <pc:docMk/>
          <pc:sldMk cId="3771105979" sldId="363"/>
        </pc:sldMkLst>
        <pc:spChg chg="mod">
          <ac:chgData name="Marc-André Moreau" userId="d5052b6c-3fb4-48de-8d13-16e608076a66" providerId="ADAL" clId="{FA9F0373-BDF2-4939-A552-D0DB66F00A90}" dt="2024-05-14T20:52:22.885" v="83083" actId="20577"/>
          <ac:spMkLst>
            <pc:docMk/>
            <pc:sldMk cId="3771105979" sldId="363"/>
            <ac:spMk id="2" creationId="{D71E798A-0424-EB7E-8603-BD6F4A38A24D}"/>
          </ac:spMkLst>
        </pc:spChg>
        <pc:spChg chg="mod">
          <ac:chgData name="Marc-André Moreau" userId="d5052b6c-3fb4-48de-8d13-16e608076a66" providerId="ADAL" clId="{FA9F0373-BDF2-4939-A552-D0DB66F00A90}" dt="2024-05-15T15:16:32.635" v="97227" actId="20577"/>
          <ac:spMkLst>
            <pc:docMk/>
            <pc:sldMk cId="3771105979" sldId="363"/>
            <ac:spMk id="4" creationId="{2CE48D02-4605-4D0C-8CEF-0737023E8FBE}"/>
          </ac:spMkLst>
        </pc:spChg>
      </pc:sldChg>
      <pc:sldChg chg="modSp add mod ord">
        <pc:chgData name="Marc-André Moreau" userId="d5052b6c-3fb4-48de-8d13-16e608076a66" providerId="ADAL" clId="{FA9F0373-BDF2-4939-A552-D0DB66F00A90}" dt="2024-05-14T21:05:58.605" v="85575" actId="20577"/>
        <pc:sldMkLst>
          <pc:docMk/>
          <pc:sldMk cId="3659202904" sldId="364"/>
        </pc:sldMkLst>
        <pc:spChg chg="mod">
          <ac:chgData name="Marc-André Moreau" userId="d5052b6c-3fb4-48de-8d13-16e608076a66" providerId="ADAL" clId="{FA9F0373-BDF2-4939-A552-D0DB66F00A90}" dt="2024-05-14T20:57:08.951" v="84015" actId="20577"/>
          <ac:spMkLst>
            <pc:docMk/>
            <pc:sldMk cId="3659202904" sldId="36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21:05:58.605" v="85575" actId="20577"/>
          <ac:spMkLst>
            <pc:docMk/>
            <pc:sldMk cId="3659202904" sldId="364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15T13:56:03.672" v="89898" actId="20577"/>
        <pc:sldMkLst>
          <pc:docMk/>
          <pc:sldMk cId="3247933753" sldId="365"/>
        </pc:sldMkLst>
        <pc:spChg chg="mod">
          <ac:chgData name="Marc-André Moreau" userId="d5052b6c-3fb4-48de-8d13-16e608076a66" providerId="ADAL" clId="{FA9F0373-BDF2-4939-A552-D0DB66F00A90}" dt="2024-05-15T13:56:03.672" v="89898" actId="20577"/>
          <ac:spMkLst>
            <pc:docMk/>
            <pc:sldMk cId="3247933753" sldId="365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21:14:45.837" v="85696"/>
          <ac:spMkLst>
            <pc:docMk/>
            <pc:sldMk cId="3247933753" sldId="365"/>
            <ac:spMk id="3" creationId="{F77DE0BE-EE82-5A11-3029-C13A4062DF7B}"/>
          </ac:spMkLst>
        </pc:spChg>
      </pc:sldChg>
      <pc:sldChg chg="modSp add del mod ord">
        <pc:chgData name="Marc-André Moreau" userId="d5052b6c-3fb4-48de-8d13-16e608076a66" providerId="ADAL" clId="{FA9F0373-BDF2-4939-A552-D0DB66F00A90}" dt="2024-05-14T21:17:29.578" v="85841" actId="2696"/>
        <pc:sldMkLst>
          <pc:docMk/>
          <pc:sldMk cId="471782573" sldId="366"/>
        </pc:sldMkLst>
        <pc:spChg chg="mod">
          <ac:chgData name="Marc-André Moreau" userId="d5052b6c-3fb4-48de-8d13-16e608076a66" providerId="ADAL" clId="{FA9F0373-BDF2-4939-A552-D0DB66F00A90}" dt="2024-05-14T21:17:13.537" v="85786" actId="20577"/>
          <ac:spMkLst>
            <pc:docMk/>
            <pc:sldMk cId="471782573" sldId="36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21:17:26.052" v="85840" actId="20577"/>
          <ac:spMkLst>
            <pc:docMk/>
            <pc:sldMk cId="471782573" sldId="366"/>
            <ac:spMk id="3" creationId="{F77DE0BE-EE82-5A11-3029-C13A4062DF7B}"/>
          </ac:spMkLst>
        </pc:spChg>
      </pc:sldChg>
      <pc:sldChg chg="modSp add mod ord">
        <pc:chgData name="Marc-André Moreau" userId="d5052b6c-3fb4-48de-8d13-16e608076a66" providerId="ADAL" clId="{FA9F0373-BDF2-4939-A552-D0DB66F00A90}" dt="2024-05-14T21:27:41.122" v="87526" actId="20577"/>
        <pc:sldMkLst>
          <pc:docMk/>
          <pc:sldMk cId="1750621066" sldId="366"/>
        </pc:sldMkLst>
        <pc:spChg chg="mod">
          <ac:chgData name="Marc-André Moreau" userId="d5052b6c-3fb4-48de-8d13-16e608076a66" providerId="ADAL" clId="{FA9F0373-BDF2-4939-A552-D0DB66F00A90}" dt="2024-05-14T21:27:41.122" v="87526" actId="20577"/>
          <ac:spMkLst>
            <pc:docMk/>
            <pc:sldMk cId="1750621066" sldId="366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4T21:27:08.313" v="87439" actId="5793"/>
          <ac:spMkLst>
            <pc:docMk/>
            <pc:sldMk cId="1750621066" sldId="366"/>
            <ac:spMk id="3" creationId="{F77DE0BE-EE82-5A11-3029-C13A4062DF7B}"/>
          </ac:spMkLst>
        </pc:spChg>
      </pc:sldChg>
      <pc:sldChg chg="add del">
        <pc:chgData name="Marc-André Moreau" userId="d5052b6c-3fb4-48de-8d13-16e608076a66" providerId="ADAL" clId="{FA9F0373-BDF2-4939-A552-D0DB66F00A90}" dt="2024-05-14T21:16:45.285" v="85700" actId="2696"/>
        <pc:sldMkLst>
          <pc:docMk/>
          <pc:sldMk cId="3537283286" sldId="366"/>
        </pc:sldMkLst>
      </pc:sldChg>
      <pc:sldChg chg="add del">
        <pc:chgData name="Marc-André Moreau" userId="d5052b6c-3fb4-48de-8d13-16e608076a66" providerId="ADAL" clId="{FA9F0373-BDF2-4939-A552-D0DB66F00A90}" dt="2024-05-14T21:16:43.029" v="85699" actId="2696"/>
        <pc:sldMkLst>
          <pc:docMk/>
          <pc:sldMk cId="3133165355" sldId="367"/>
        </pc:sldMkLst>
      </pc:sldChg>
      <pc:sldChg chg="addSp modSp add mod">
        <pc:chgData name="Marc-André Moreau" userId="d5052b6c-3fb4-48de-8d13-16e608076a66" providerId="ADAL" clId="{FA9F0373-BDF2-4939-A552-D0DB66F00A90}" dt="2024-05-15T13:51:20.873" v="89739" actId="12788"/>
        <pc:sldMkLst>
          <pc:docMk/>
          <pc:sldMk cId="3756839205" sldId="367"/>
        </pc:sldMkLst>
        <pc:spChg chg="mod">
          <ac:chgData name="Marc-André Moreau" userId="d5052b6c-3fb4-48de-8d13-16e608076a66" providerId="ADAL" clId="{FA9F0373-BDF2-4939-A552-D0DB66F00A90}" dt="2024-05-15T13:40:51.721" v="88642" actId="20577"/>
          <ac:spMkLst>
            <pc:docMk/>
            <pc:sldMk cId="3756839205" sldId="367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3:43:38.134" v="88984" actId="20577"/>
          <ac:spMkLst>
            <pc:docMk/>
            <pc:sldMk cId="3756839205" sldId="367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15T13:51:20.873" v="89739" actId="12788"/>
          <ac:picMkLst>
            <pc:docMk/>
            <pc:sldMk cId="3756839205" sldId="367"/>
            <ac:picMk id="7" creationId="{572BD507-8428-B33E-52C3-42A0DA245DF7}"/>
          </ac:picMkLst>
        </pc:picChg>
      </pc:sldChg>
      <pc:sldChg chg="addSp delSp modSp add mod">
        <pc:chgData name="Marc-André Moreau" userId="d5052b6c-3fb4-48de-8d13-16e608076a66" providerId="ADAL" clId="{FA9F0373-BDF2-4939-A552-D0DB66F00A90}" dt="2024-05-15T13:51:15.224" v="89738" actId="12788"/>
        <pc:sldMkLst>
          <pc:docMk/>
          <pc:sldMk cId="2021813758" sldId="368"/>
        </pc:sldMkLst>
        <pc:spChg chg="mod">
          <ac:chgData name="Marc-André Moreau" userId="d5052b6c-3fb4-48de-8d13-16e608076a66" providerId="ADAL" clId="{FA9F0373-BDF2-4939-A552-D0DB66F00A90}" dt="2024-05-15T13:45:37.893" v="89026" actId="20577"/>
          <ac:spMkLst>
            <pc:docMk/>
            <pc:sldMk cId="2021813758" sldId="368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3:50:12.555" v="89697" actId="20577"/>
          <ac:spMkLst>
            <pc:docMk/>
            <pc:sldMk cId="2021813758" sldId="368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5-15T13:45:41.373" v="89027" actId="478"/>
          <ac:picMkLst>
            <pc:docMk/>
            <pc:sldMk cId="2021813758" sldId="368"/>
            <ac:picMk id="7" creationId="{572BD507-8428-B33E-52C3-42A0DA245DF7}"/>
          </ac:picMkLst>
        </pc:picChg>
        <pc:picChg chg="add mod">
          <ac:chgData name="Marc-André Moreau" userId="d5052b6c-3fb4-48de-8d13-16e608076a66" providerId="ADAL" clId="{FA9F0373-BDF2-4939-A552-D0DB66F00A90}" dt="2024-05-15T13:51:15.224" v="89738" actId="12788"/>
          <ac:picMkLst>
            <pc:docMk/>
            <pc:sldMk cId="2021813758" sldId="368"/>
            <ac:picMk id="8" creationId="{3CA4E2C6-13EC-B6CA-A2C4-2A0BDAAFC693}"/>
          </ac:picMkLst>
        </pc:picChg>
      </pc:sldChg>
      <pc:sldChg chg="modSp add mod ord">
        <pc:chgData name="Marc-André Moreau" userId="d5052b6c-3fb4-48de-8d13-16e608076a66" providerId="ADAL" clId="{FA9F0373-BDF2-4939-A552-D0DB66F00A90}" dt="2024-05-15T15:05:13.656" v="95510" actId="20577"/>
        <pc:sldMkLst>
          <pc:docMk/>
          <pc:sldMk cId="1163891768" sldId="369"/>
        </pc:sldMkLst>
        <pc:spChg chg="mod">
          <ac:chgData name="Marc-André Moreau" userId="d5052b6c-3fb4-48de-8d13-16e608076a66" providerId="ADAL" clId="{FA9F0373-BDF2-4939-A552-D0DB66F00A90}" dt="2024-05-15T13:56:45.865" v="89992" actId="20577"/>
          <ac:spMkLst>
            <pc:docMk/>
            <pc:sldMk cId="1163891768" sldId="369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5:05:13.656" v="95510" actId="20577"/>
          <ac:spMkLst>
            <pc:docMk/>
            <pc:sldMk cId="1163891768" sldId="369"/>
            <ac:spMk id="3" creationId="{F77DE0BE-EE82-5A11-3029-C13A4062DF7B}"/>
          </ac:spMkLst>
        </pc:spChg>
      </pc:sldChg>
      <pc:sldChg chg="modSp add del mod">
        <pc:chgData name="Marc-André Moreau" userId="d5052b6c-3fb4-48de-8d13-16e608076a66" providerId="ADAL" clId="{FA9F0373-BDF2-4939-A552-D0DB66F00A90}" dt="2024-05-15T13:55:13.443" v="89797" actId="2696"/>
        <pc:sldMkLst>
          <pc:docMk/>
          <pc:sldMk cId="1523291379" sldId="369"/>
        </pc:sldMkLst>
        <pc:spChg chg="mod">
          <ac:chgData name="Marc-André Moreau" userId="d5052b6c-3fb4-48de-8d13-16e608076a66" providerId="ADAL" clId="{FA9F0373-BDF2-4939-A552-D0DB66F00A90}" dt="2024-05-15T13:55:03.882" v="89796" actId="20577"/>
          <ac:spMkLst>
            <pc:docMk/>
            <pc:sldMk cId="1523291379" sldId="369"/>
            <ac:spMk id="2" creationId="{34B3560C-E53F-3AB7-29B8-617D70B365DD}"/>
          </ac:spMkLst>
        </pc:spChg>
      </pc:sldChg>
      <pc:sldChg chg="delSp modSp add del mod ord">
        <pc:chgData name="Marc-André Moreau" userId="d5052b6c-3fb4-48de-8d13-16e608076a66" providerId="ADAL" clId="{FA9F0373-BDF2-4939-A552-D0DB66F00A90}" dt="2024-05-15T13:56:22.611" v="89941" actId="2696"/>
        <pc:sldMkLst>
          <pc:docMk/>
          <pc:sldMk cId="3739119851" sldId="369"/>
        </pc:sldMkLst>
        <pc:spChg chg="mod">
          <ac:chgData name="Marc-André Moreau" userId="d5052b6c-3fb4-48de-8d13-16e608076a66" providerId="ADAL" clId="{FA9F0373-BDF2-4939-A552-D0DB66F00A90}" dt="2024-05-15T13:56:17.167" v="89940" actId="20577"/>
          <ac:spMkLst>
            <pc:docMk/>
            <pc:sldMk cId="3739119851" sldId="369"/>
            <ac:spMk id="2" creationId="{34B3560C-E53F-3AB7-29B8-617D70B365DD}"/>
          </ac:spMkLst>
        </pc:spChg>
        <pc:spChg chg="del mod">
          <ac:chgData name="Marc-André Moreau" userId="d5052b6c-3fb4-48de-8d13-16e608076a66" providerId="ADAL" clId="{FA9F0373-BDF2-4939-A552-D0DB66F00A90}" dt="2024-05-15T13:55:58.920" v="89886"/>
          <ac:spMkLst>
            <pc:docMk/>
            <pc:sldMk cId="3739119851" sldId="369"/>
            <ac:spMk id="3" creationId="{F77DE0BE-EE82-5A11-3029-C13A4062DF7B}"/>
          </ac:spMkLst>
        </pc:spChg>
      </pc:sldChg>
      <pc:sldChg chg="delSp modSp add del mod">
        <pc:chgData name="Marc-André Moreau" userId="d5052b6c-3fb4-48de-8d13-16e608076a66" providerId="ADAL" clId="{FA9F0373-BDF2-4939-A552-D0DB66F00A90}" dt="2024-05-15T14:06:22.707" v="91524" actId="2696"/>
        <pc:sldMkLst>
          <pc:docMk/>
          <pc:sldMk cId="306765260" sldId="370"/>
        </pc:sldMkLst>
        <pc:spChg chg="mod">
          <ac:chgData name="Marc-André Moreau" userId="d5052b6c-3fb4-48de-8d13-16e608076a66" providerId="ADAL" clId="{FA9F0373-BDF2-4939-A552-D0DB66F00A90}" dt="2024-05-15T14:05:51.047" v="91485" actId="20577"/>
          <ac:spMkLst>
            <pc:docMk/>
            <pc:sldMk cId="306765260" sldId="370"/>
            <ac:spMk id="2" creationId="{34B3560C-E53F-3AB7-29B8-617D70B365DD}"/>
          </ac:spMkLst>
        </pc:spChg>
        <pc:spChg chg="del mod">
          <ac:chgData name="Marc-André Moreau" userId="d5052b6c-3fb4-48de-8d13-16e608076a66" providerId="ADAL" clId="{FA9F0373-BDF2-4939-A552-D0DB66F00A90}" dt="2024-05-15T14:06:00.182" v="91488"/>
          <ac:spMkLst>
            <pc:docMk/>
            <pc:sldMk cId="306765260" sldId="370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15T14:16:27.114" v="92786" actId="20577"/>
        <pc:sldMkLst>
          <pc:docMk/>
          <pc:sldMk cId="2080909259" sldId="370"/>
        </pc:sldMkLst>
        <pc:spChg chg="mod">
          <ac:chgData name="Marc-André Moreau" userId="d5052b6c-3fb4-48de-8d13-16e608076a66" providerId="ADAL" clId="{FA9F0373-BDF2-4939-A552-D0DB66F00A90}" dt="2024-05-15T14:06:37.412" v="91562" actId="20577"/>
          <ac:spMkLst>
            <pc:docMk/>
            <pc:sldMk cId="2080909259" sldId="370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4:16:27.114" v="92786" actId="20577"/>
          <ac:spMkLst>
            <pc:docMk/>
            <pc:sldMk cId="2080909259" sldId="370"/>
            <ac:spMk id="3" creationId="{F77DE0BE-EE82-5A11-3029-C13A4062DF7B}"/>
          </ac:spMkLst>
        </pc:spChg>
      </pc:sldChg>
      <pc:sldChg chg="modSp add mod">
        <pc:chgData name="Marc-André Moreau" userId="d5052b6c-3fb4-48de-8d13-16e608076a66" providerId="ADAL" clId="{FA9F0373-BDF2-4939-A552-D0DB66F00A90}" dt="2024-05-15T14:26:28.780" v="94165" actId="20577"/>
        <pc:sldMkLst>
          <pc:docMk/>
          <pc:sldMk cId="888745543" sldId="371"/>
        </pc:sldMkLst>
        <pc:spChg chg="mod">
          <ac:chgData name="Marc-André Moreau" userId="d5052b6c-3fb4-48de-8d13-16e608076a66" providerId="ADAL" clId="{FA9F0373-BDF2-4939-A552-D0DB66F00A90}" dt="2024-05-15T14:16:55.044" v="92794" actId="20577"/>
          <ac:spMkLst>
            <pc:docMk/>
            <pc:sldMk cId="888745543" sldId="371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4:26:28.780" v="94165" actId="20577"/>
          <ac:spMkLst>
            <pc:docMk/>
            <pc:sldMk cId="888745543" sldId="371"/>
            <ac:spMk id="3" creationId="{F77DE0BE-EE82-5A11-3029-C13A4062DF7B}"/>
          </ac:spMkLst>
        </pc:spChg>
      </pc:sldChg>
      <pc:sldChg chg="addSp delSp modSp add mod ord">
        <pc:chgData name="Marc-André Moreau" userId="d5052b6c-3fb4-48de-8d13-16e608076a66" providerId="ADAL" clId="{FA9F0373-BDF2-4939-A552-D0DB66F00A90}" dt="2024-05-15T14:51:56.611" v="95174" actId="113"/>
        <pc:sldMkLst>
          <pc:docMk/>
          <pc:sldMk cId="545552420" sldId="372"/>
        </pc:sldMkLst>
        <pc:spChg chg="mod">
          <ac:chgData name="Marc-André Moreau" userId="d5052b6c-3fb4-48de-8d13-16e608076a66" providerId="ADAL" clId="{FA9F0373-BDF2-4939-A552-D0DB66F00A90}" dt="2024-05-15T14:45:53.639" v="94281" actId="20577"/>
          <ac:spMkLst>
            <pc:docMk/>
            <pc:sldMk cId="545552420" sldId="372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4:51:56.611" v="95174" actId="113"/>
          <ac:spMkLst>
            <pc:docMk/>
            <pc:sldMk cId="545552420" sldId="372"/>
            <ac:spMk id="3" creationId="{F77DE0BE-EE82-5A11-3029-C13A4062DF7B}"/>
          </ac:spMkLst>
        </pc:spChg>
        <pc:picChg chg="add mod">
          <ac:chgData name="Marc-André Moreau" userId="d5052b6c-3fb4-48de-8d13-16e608076a66" providerId="ADAL" clId="{FA9F0373-BDF2-4939-A552-D0DB66F00A90}" dt="2024-05-15T14:51:34.376" v="95170" actId="1076"/>
          <ac:picMkLst>
            <pc:docMk/>
            <pc:sldMk cId="545552420" sldId="372"/>
            <ac:picMk id="7" creationId="{707F763C-DD33-EFB6-F9FF-B97BF8E6FE1A}"/>
          </ac:picMkLst>
        </pc:picChg>
        <pc:picChg chg="add del mod">
          <ac:chgData name="Marc-André Moreau" userId="d5052b6c-3fb4-48de-8d13-16e608076a66" providerId="ADAL" clId="{FA9F0373-BDF2-4939-A552-D0DB66F00A90}" dt="2024-05-15T14:51:21.623" v="95164" actId="478"/>
          <ac:picMkLst>
            <pc:docMk/>
            <pc:sldMk cId="545552420" sldId="372"/>
            <ac:picMk id="9" creationId="{FAF535A4-4A72-1FB5-4CF1-A7A14B14E9BF}"/>
          </ac:picMkLst>
        </pc:picChg>
        <pc:picChg chg="add del">
          <ac:chgData name="Marc-André Moreau" userId="d5052b6c-3fb4-48de-8d13-16e608076a66" providerId="ADAL" clId="{FA9F0373-BDF2-4939-A552-D0DB66F00A90}" dt="2024-05-15T14:51:15.712" v="95162" actId="478"/>
          <ac:picMkLst>
            <pc:docMk/>
            <pc:sldMk cId="545552420" sldId="372"/>
            <ac:picMk id="11" creationId="{543D45ED-2C06-D362-1E5C-B0C298B24F7E}"/>
          </ac:picMkLst>
        </pc:picChg>
        <pc:picChg chg="add mod">
          <ac:chgData name="Marc-André Moreau" userId="d5052b6c-3fb4-48de-8d13-16e608076a66" providerId="ADAL" clId="{FA9F0373-BDF2-4939-A552-D0DB66F00A90}" dt="2024-05-15T14:51:37.039" v="95171" actId="1076"/>
          <ac:picMkLst>
            <pc:docMk/>
            <pc:sldMk cId="545552420" sldId="372"/>
            <ac:picMk id="13" creationId="{7E3AB6D8-8B77-F9D6-9CB9-CBC0C53EFD13}"/>
          </ac:picMkLst>
        </pc:picChg>
      </pc:sldChg>
      <pc:sldChg chg="modSp add mod">
        <pc:chgData name="Marc-André Moreau" userId="d5052b6c-3fb4-48de-8d13-16e608076a66" providerId="ADAL" clId="{FA9F0373-BDF2-4939-A552-D0DB66F00A90}" dt="2024-05-15T15:40:52.004" v="97809" actId="20577"/>
        <pc:sldMkLst>
          <pc:docMk/>
          <pc:sldMk cId="267845498" sldId="373"/>
        </pc:sldMkLst>
        <pc:spChg chg="mod">
          <ac:chgData name="Marc-André Moreau" userId="d5052b6c-3fb4-48de-8d13-16e608076a66" providerId="ADAL" clId="{FA9F0373-BDF2-4939-A552-D0DB66F00A90}" dt="2024-05-15T15:07:27.548" v="95588" actId="20577"/>
          <ac:spMkLst>
            <pc:docMk/>
            <pc:sldMk cId="267845498" sldId="373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5:40:52.004" v="97809" actId="20577"/>
          <ac:spMkLst>
            <pc:docMk/>
            <pc:sldMk cId="267845498" sldId="373"/>
            <ac:spMk id="3" creationId="{F77DE0BE-EE82-5A11-3029-C13A4062DF7B}"/>
          </ac:spMkLst>
        </pc:spChg>
      </pc:sldChg>
      <pc:sldChg chg="delSp modSp add mod">
        <pc:chgData name="Marc-André Moreau" userId="d5052b6c-3fb4-48de-8d13-16e608076a66" providerId="ADAL" clId="{FA9F0373-BDF2-4939-A552-D0DB66F00A90}" dt="2024-05-15T16:06:22.579" v="99007"/>
        <pc:sldMkLst>
          <pc:docMk/>
          <pc:sldMk cId="3346719534" sldId="374"/>
        </pc:sldMkLst>
        <pc:spChg chg="mod">
          <ac:chgData name="Marc-André Moreau" userId="d5052b6c-3fb4-48de-8d13-16e608076a66" providerId="ADAL" clId="{FA9F0373-BDF2-4939-A552-D0DB66F00A90}" dt="2024-05-15T16:00:51.247" v="97866" actId="20577"/>
          <ac:spMkLst>
            <pc:docMk/>
            <pc:sldMk cId="3346719534" sldId="374"/>
            <ac:spMk id="2" creationId="{34B3560C-E53F-3AB7-29B8-617D70B365DD}"/>
          </ac:spMkLst>
        </pc:spChg>
        <pc:spChg chg="mod">
          <ac:chgData name="Marc-André Moreau" userId="d5052b6c-3fb4-48de-8d13-16e608076a66" providerId="ADAL" clId="{FA9F0373-BDF2-4939-A552-D0DB66F00A90}" dt="2024-05-15T16:06:22.579" v="99007"/>
          <ac:spMkLst>
            <pc:docMk/>
            <pc:sldMk cId="3346719534" sldId="374"/>
            <ac:spMk id="3" creationId="{F77DE0BE-EE82-5A11-3029-C13A4062DF7B}"/>
          </ac:spMkLst>
        </pc:spChg>
        <pc:picChg chg="del">
          <ac:chgData name="Marc-André Moreau" userId="d5052b6c-3fb4-48de-8d13-16e608076a66" providerId="ADAL" clId="{FA9F0373-BDF2-4939-A552-D0DB66F00A90}" dt="2024-05-15T16:00:56.572" v="97867" actId="478"/>
          <ac:picMkLst>
            <pc:docMk/>
            <pc:sldMk cId="3346719534" sldId="374"/>
            <ac:picMk id="7" creationId="{633A5001-FF66-E071-4750-CFF62EDCCE40}"/>
          </ac:picMkLst>
        </pc:picChg>
      </pc:sldChg>
      <pc:sldChg chg="addSp delSp modSp add mod ord">
        <pc:chgData name="Marc-André Moreau" userId="d5052b6c-3fb4-48de-8d13-16e608076a66" providerId="ADAL" clId="{FA9F0373-BDF2-4939-A552-D0DB66F00A90}" dt="2024-05-17T21:10:07.521" v="99028"/>
        <pc:sldMkLst>
          <pc:docMk/>
          <pc:sldMk cId="2290154353" sldId="375"/>
        </pc:sldMkLst>
        <pc:spChg chg="del">
          <ac:chgData name="Marc-André Moreau" userId="d5052b6c-3fb4-48de-8d13-16e608076a66" providerId="ADAL" clId="{FA9F0373-BDF2-4939-A552-D0DB66F00A90}" dt="2024-05-17T21:09:56.138" v="99024" actId="478"/>
          <ac:spMkLst>
            <pc:docMk/>
            <pc:sldMk cId="2290154353" sldId="375"/>
            <ac:spMk id="2" creationId="{D71E798A-0424-EB7E-8603-BD6F4A38A24D}"/>
          </ac:spMkLst>
        </pc:spChg>
        <pc:spChg chg="del">
          <ac:chgData name="Marc-André Moreau" userId="d5052b6c-3fb4-48de-8d13-16e608076a66" providerId="ADAL" clId="{FA9F0373-BDF2-4939-A552-D0DB66F00A90}" dt="2024-05-17T21:09:50.049" v="99022" actId="478"/>
          <ac:spMkLst>
            <pc:docMk/>
            <pc:sldMk cId="2290154353" sldId="375"/>
            <ac:spMk id="4" creationId="{2CE48D02-4605-4D0C-8CEF-0737023E8FBE}"/>
          </ac:spMkLst>
        </pc:spChg>
        <pc:picChg chg="del">
          <ac:chgData name="Marc-André Moreau" userId="d5052b6c-3fb4-48de-8d13-16e608076a66" providerId="ADAL" clId="{FA9F0373-BDF2-4939-A552-D0DB66F00A90}" dt="2024-05-17T21:09:57.803" v="99025" actId="478"/>
          <ac:picMkLst>
            <pc:docMk/>
            <pc:sldMk cId="2290154353" sldId="375"/>
            <ac:picMk id="5" creationId="{F0C86C42-D26C-161B-B386-AF1A25588F9B}"/>
          </ac:picMkLst>
        </pc:picChg>
        <pc:picChg chg="del">
          <ac:chgData name="Marc-André Moreau" userId="d5052b6c-3fb4-48de-8d13-16e608076a66" providerId="ADAL" clId="{FA9F0373-BDF2-4939-A552-D0DB66F00A90}" dt="2024-05-17T21:09:51.560" v="99023" actId="478"/>
          <ac:picMkLst>
            <pc:docMk/>
            <pc:sldMk cId="2290154353" sldId="375"/>
            <ac:picMk id="6" creationId="{CE9B7C9B-B819-14C5-A4AF-29249F72C8EC}"/>
          </ac:picMkLst>
        </pc:picChg>
        <pc:picChg chg="add mod">
          <ac:chgData name="Marc-André Moreau" userId="d5052b6c-3fb4-48de-8d13-16e608076a66" providerId="ADAL" clId="{FA9F0373-BDF2-4939-A552-D0DB66F00A90}" dt="2024-05-17T21:10:03.207" v="99026"/>
          <ac:picMkLst>
            <pc:docMk/>
            <pc:sldMk cId="2290154353" sldId="375"/>
            <ac:picMk id="7" creationId="{AA40D12B-D194-3EAA-08E0-4375A500EE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5FB1C-DE1A-419A-8AB0-295459B841AA}" type="datetimeFigureOut">
              <a:rPr lang="fr-CA" smtClean="0"/>
              <a:t>2024-05-20</a:t>
            </a:fld>
            <a:endParaRPr lang="fr-CA"/>
          </a:p>
        </p:txBody>
      </p:sp>
      <p:sp>
        <p:nvSpPr>
          <p:cNvPr id="4" name="Espace réservé de l'image de diapositiv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305D7-61ED-47BF-B9B2-95E8089823B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318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05D7-61ED-47BF-B9B2-95E8089823B7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424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05D7-61ED-47BF-B9B2-95E8089823B7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7921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 diapositiv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05D7-61ED-47BF-B9B2-95E8089823B7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0134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305D7-61ED-47BF-B9B2-95E8089823B7}" type="slidenum">
              <a:rPr lang="fr-CA" smtClean="0"/>
              <a:t>90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0330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EC6E06-23A4-BB71-8AD0-DCC3B395C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3DBDBB-A86D-8A31-EC1D-B2E807897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C3AEB8-079F-9C06-A229-BFB9A3C9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9EAA52-AF7F-2038-4713-44430B0C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A80BFE-FED7-6469-8182-D37D303A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07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A101C-8602-0739-3136-2D896AC4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75EBBE-4E13-664B-F8FF-965B45C8E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3FFBD6-50FD-31F2-E5CC-2C5D8D55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1C8A93-E83F-7A9A-762C-7F219C54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7BECF6-4F89-6691-DF65-68D54FF3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350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A8C53E9-76A8-86D2-A8F2-F1FC42CE0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8DBA4CF-F1D0-160A-FE9A-4478373B7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B7A84E-F8DA-0B25-4321-78433BFD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F25117-FCFE-E8B7-2782-F15833F5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B83C38-6056-1B35-2FB6-D8673706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1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7EA17D-09F5-E6F8-7779-D4159A96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53B702-6DBC-2EC0-CFF1-CAB48325B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7218ED-456E-543F-2D59-D3241F0C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70FC4E-F58F-AF93-2F6C-1E88FAAC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D4E4A8-5816-B3A4-EB9A-D724D4DB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32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BFE52-A4C8-1CF4-8FCD-D9FDFF62F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8C21EB-0579-1E2C-3CA4-5A9C80B89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3476B-F91B-46B1-E19D-F60DF8F9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38C445-C089-E5A6-674B-A0F233C9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5F2A25-EFEF-649A-8891-7DE6D149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56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18A444-2EDD-3BF0-CFFB-772F89FB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CFAC7F-5CEA-48DA-C094-1F0FEBDE6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1D2BC5-F32A-7C1B-F7E1-AF9699E23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40057A0-717B-D931-84D0-33AE23134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A171DC-26FB-D9E2-2367-BE56AE78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FBB7DE-A178-B943-DA07-FF7B889AD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3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2E2A64-7538-0835-84A9-3BE61A1D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70C4B2-84A5-20A9-829A-E5F48DE4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6C389B-CCD4-F374-B084-2734097C9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9DBC1BD-CAF3-BA08-2FF4-8D7AF9200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534ACA-9825-7BEB-E8DA-D0096028F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7B0052-2DD3-6221-A851-3795BA5D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CCE48E5-A3DD-1D98-D3B0-E2BE36FA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79720BD-A7F8-5449-1A33-F8AE8790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0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AEB55-8D9A-B324-C16C-697440D4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CFA6C7-7938-6AC8-E619-0CF99931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2F8FF0-240C-84DD-C805-94B871006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6346007-E5E1-EC99-1610-CBB5199F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250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93B51A7-15E2-0D56-B8A0-6D94CDEF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6FE9FBF-4AA9-E359-DE5C-B4B5D9AE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F5DF96-28F5-7905-EC49-8F46A2B6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39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D0550C-9B8D-04A2-C881-E2B722F5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07A1F5-BA39-E4DD-FB5C-6DB62D4E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D44C54-D8F6-F861-99C7-C2F7592E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C9E1703-9CEF-4FE3-8605-276814BF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E094CF-C789-2D4F-5E31-0867C03D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8FA2C7-7F46-09B8-BCBB-873E3DFD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788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05145-4879-A874-DDE5-93DC6757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D551C08-EABD-2ED1-4160-A7360FDF7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0D7FCF-C676-098B-725A-23338DDBB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A91405-478C-3B41-6398-6BA6B8BE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6B498D-AD09-BB25-9E46-44B91470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6C3F1E-AFD1-8F54-5BDC-66EDBC5C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40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6B8DB82-FDA8-0286-A2FE-D73CC01E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6F8A5-6117-096B-8B71-B63AA2035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347F24-2187-D1CE-EA20-C5DB826CC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FC094F-0AB0-BB45-BEA0-BBB587057A04}" type="datetimeFigureOut">
              <a:rPr lang="fr-FR" smtClean="0"/>
              <a:t>20/05/2024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502B47-4499-2921-B852-F87EC7920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EB042C-D1E3-99D6-16E4-0234A6B9A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5A9968-C42C-B740-9921-D666A3542E0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72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5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8.png"/><Relationship Id="rId4" Type="http://schemas.openxmlformats.org/officeDocument/2006/relationships/tags" Target="../tags/tag36.xml"/><Relationship Id="rId9" Type="http://schemas.openxmlformats.org/officeDocument/2006/relationships/hyperlink" Target="https://www.nirsoft.net/utils/full_event_log_view.html" TargetMode="Externa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hyperlink" Target="https://awakecoding.com/posts/fix-kerberos-machine-tgt-fetching-on-startup/" TargetMode="External"/><Relationship Id="rId3" Type="http://schemas.openxmlformats.org/officeDocument/2006/relationships/tags" Target="../tags/tag408.xml"/><Relationship Id="rId7" Type="http://schemas.openxmlformats.org/officeDocument/2006/relationships/image" Target="../media/image5.png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10.xml"/><Relationship Id="rId4" Type="http://schemas.openxmlformats.org/officeDocument/2006/relationships/tags" Target="../tags/tag409.xml"/><Relationship Id="rId9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tags" Target="../tags/tag413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tags" Target="../tags/tag429.xml"/><Relationship Id="rId7" Type="http://schemas.openxmlformats.org/officeDocument/2006/relationships/hyperlink" Target="https://learn.microsoft.com/en-us/azure/virtual-desktop/key-distribution-center-proxy" TargetMode="Externa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olutions.net/gateway/" TargetMode="External"/><Relationship Id="rId3" Type="http://schemas.openxmlformats.org/officeDocument/2006/relationships/tags" Target="../tags/tag433.xml"/><Relationship Id="rId7" Type="http://schemas.openxmlformats.org/officeDocument/2006/relationships/hyperlink" Target="https://github.com/Devolutions/MsRdpEx" TargetMode="Externa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3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windows-server/remote/remote-desktop-services/rds-plan-access-from-anywhere" TargetMode="External"/><Relationship Id="rId3" Type="http://schemas.openxmlformats.org/officeDocument/2006/relationships/tags" Target="../tags/tag440.xml"/><Relationship Id="rId7" Type="http://schemas.openxmlformats.org/officeDocument/2006/relationships/hyperlink" Target="https://learn.microsoft.com/en-us/windows-server/remote/remote-desktop-services/remote-desktop-gateway-role" TargetMode="External"/><Relationship Id="rId2" Type="http://schemas.openxmlformats.org/officeDocument/2006/relationships/tags" Target="../tags/tag439.xml"/><Relationship Id="rId1" Type="http://schemas.openxmlformats.org/officeDocument/2006/relationships/tags" Target="../tags/tag43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1.xml"/><Relationship Id="rId9" Type="http://schemas.openxmlformats.org/officeDocument/2006/relationships/hyperlink" Target="https://learn.microsoft.com/en-us/windows-server/remote/remote-desktop-services/desktop-hosting-logical-architecture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tags" Target="../tags/tag444.xml"/><Relationship Id="rId7" Type="http://schemas.openxmlformats.org/officeDocument/2006/relationships/hyperlink" Target="https://syfuhs.net/kdc-proxy-for-remote-access" TargetMode="External"/><Relationship Id="rId2" Type="http://schemas.openxmlformats.org/officeDocument/2006/relationships/tags" Target="../tags/tag443.xml"/><Relationship Id="rId1" Type="http://schemas.openxmlformats.org/officeDocument/2006/relationships/tags" Target="../tags/tag44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awakecoding.com/" TargetMode="External"/><Relationship Id="rId2" Type="http://schemas.openxmlformats.org/officeDocument/2006/relationships/tags" Target="../tags/tag447.xml"/><Relationship Id="rId1" Type="http://schemas.openxmlformats.org/officeDocument/2006/relationships/tags" Target="../tags/tag446.xml"/><Relationship Id="rId6" Type="http://schemas.openxmlformats.org/officeDocument/2006/relationships/hyperlink" Target="mailto:mamoreau@devolutions.net" TargetMode="External"/><Relationship Id="rId5" Type="http://schemas.openxmlformats.org/officeDocument/2006/relationships/hyperlink" Target="https://twitter.com/awakecoding" TargetMode="Externa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openspecs/windows_protocols/ms-rdpbcgr/b2975bdc-6d56-49ee-9c57-f2ff3a0b6817" TargetMode="External"/><Relationship Id="rId3" Type="http://schemas.openxmlformats.org/officeDocument/2006/relationships/tags" Target="../tags/tag60.xml"/><Relationship Id="rId7" Type="http://schemas.openxmlformats.org/officeDocument/2006/relationships/hyperlink" Target="https://learn.microsoft.com/en-us/openspecs/windows_protocols/ms-rdpbcgr/902b090b-9cb3-4efc-92bf-ee13373371e3" TargetMode="Externa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9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10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1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11.png"/><Relationship Id="rId5" Type="http://schemas.openxmlformats.org/officeDocument/2006/relationships/tags" Target="../tags/tag77.xml"/><Relationship Id="rId10" Type="http://schemas.openxmlformats.org/officeDocument/2006/relationships/hyperlink" Target="https://learn.microsoft.com/en-us/windows/win32/termserv/imsrdpclientadvancedsettings6-authenticationtype" TargetMode="External"/><Relationship Id="rId4" Type="http://schemas.openxmlformats.org/officeDocument/2006/relationships/tags" Target="../tags/tag76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82.xml"/><Relationship Id="rId7" Type="http://schemas.openxmlformats.org/officeDocument/2006/relationships/image" Target="../media/image5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90.xml"/><Relationship Id="rId7" Type="http://schemas.openxmlformats.org/officeDocument/2006/relationships/image" Target="../media/image5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95.xml"/><Relationship Id="rId7" Type="http://schemas.openxmlformats.org/officeDocument/2006/relationships/image" Target="../media/image5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openspecs/windows_protocols/MS-SPNG/f377a379-c24f-4a0f-a3eb-0d835389e28a" TargetMode="External"/><Relationship Id="rId3" Type="http://schemas.openxmlformats.org/officeDocument/2006/relationships/tags" Target="../tags/tag100.xml"/><Relationship Id="rId7" Type="http://schemas.openxmlformats.org/officeDocument/2006/relationships/hyperlink" Target="https://learn.microsoft.com/en-us/openspecs/windows_protocols/ms-cssp/85f57821-40bb-46aa-bfcb-ba9590b8fc30" TargetMode="Externa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learn.microsoft.com/en-us/openspecs/windows_protocols/ms-kile/2a32282e-dd48-4ad9-a542-609804b02cc9" TargetMode="External"/><Relationship Id="rId4" Type="http://schemas.openxmlformats.org/officeDocument/2006/relationships/tags" Target="../tags/tag101.xml"/><Relationship Id="rId9" Type="http://schemas.openxmlformats.org/officeDocument/2006/relationships/hyperlink" Target="https://learn.microsoft.com/en-us/openspecs/windows_protocols/ms-nlmp/b38c36ed-2804-4868-a9ff-8dd3182128e4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04.xml"/><Relationship Id="rId7" Type="http://schemas.openxmlformats.org/officeDocument/2006/relationships/image" Target="../media/image5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6.xml"/><Relationship Id="rId4" Type="http://schemas.openxmlformats.org/officeDocument/2006/relationships/tags" Target="../tags/tag10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9.xml"/><Relationship Id="rId7" Type="http://schemas.openxmlformats.org/officeDocument/2006/relationships/image" Target="../media/image5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1.xml"/><Relationship Id="rId4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4.xml"/><Relationship Id="rId7" Type="http://schemas.openxmlformats.org/officeDocument/2006/relationships/image" Target="../media/image5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hyperlink" Target="https://learn.microsoft.com/en-us/openspecs/windows_protocols/ms-rdpemt/d22b606c-32c4-4647-b356-86f75e23a22c" TargetMode="Externa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139.xml"/><Relationship Id="rId7" Type="http://schemas.openxmlformats.org/officeDocument/2006/relationships/image" Target="../media/image5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1.xml"/><Relationship Id="rId4" Type="http://schemas.openxmlformats.org/officeDocument/2006/relationships/tags" Target="../tags/tag14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44.xml"/><Relationship Id="rId7" Type="http://schemas.openxmlformats.org/officeDocument/2006/relationships/image" Target="../media/image5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6.xml"/><Relationship Id="rId4" Type="http://schemas.openxmlformats.org/officeDocument/2006/relationships/tags" Target="../tags/tag14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49.xml"/><Relationship Id="rId7" Type="http://schemas.openxmlformats.org/officeDocument/2006/relationships/image" Target="../media/image5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51.xml"/><Relationship Id="rId4" Type="http://schemas.openxmlformats.org/officeDocument/2006/relationships/tags" Target="../tags/tag15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162.xml"/><Relationship Id="rId7" Type="http://schemas.openxmlformats.org/officeDocument/2006/relationships/image" Target="../media/image5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64.xml"/><Relationship Id="rId4" Type="http://schemas.openxmlformats.org/officeDocument/2006/relationships/tags" Target="../tags/tag1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67.xml"/><Relationship Id="rId7" Type="http://schemas.openxmlformats.org/officeDocument/2006/relationships/hyperlink" Target="https://medium.com/thesecmaster/step-by-step-procedure-to-deploy-rdp-certificates-using-gpo-ba27f1c9b5fa" TargetMode="Externa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79.xml"/><Relationship Id="rId7" Type="http://schemas.openxmlformats.org/officeDocument/2006/relationships/image" Target="../media/image27.png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7" Type="http://schemas.openxmlformats.org/officeDocument/2006/relationships/image" Target="../media/image28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85.xml"/><Relationship Id="rId7" Type="http://schemas.openxmlformats.org/officeDocument/2006/relationships/image" Target="../media/image5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87.xml"/><Relationship Id="rId4" Type="http://schemas.openxmlformats.org/officeDocument/2006/relationships/tags" Target="../tags/tag18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97.xml"/><Relationship Id="rId7" Type="http://schemas.openxmlformats.org/officeDocument/2006/relationships/image" Target="../media/image5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mailto:Administrator@ad.it-help.ninja" TargetMode="External"/><Relationship Id="rId3" Type="http://schemas.openxmlformats.org/officeDocument/2006/relationships/tags" Target="../tags/tag14.xml"/><Relationship Id="rId7" Type="http://schemas.openxmlformats.org/officeDocument/2006/relationships/hyperlink" Target="https://github.com/Devolutions/devolutions-labs" TargetMode="Externa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Relationship Id="rId9" Type="http://schemas.openxmlformats.org/officeDocument/2006/relationships/hyperlink" Target="mailto:ProtectedUser@ad.it-help.ninj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06.xml"/><Relationship Id="rId7" Type="http://schemas.openxmlformats.org/officeDocument/2006/relationships/image" Target="../media/image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8.xml"/><Relationship Id="rId4" Type="http://schemas.openxmlformats.org/officeDocument/2006/relationships/tags" Target="../tags/tag20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11.xml"/><Relationship Id="rId7" Type="http://schemas.openxmlformats.org/officeDocument/2006/relationships/image" Target="../media/image5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3.xml"/><Relationship Id="rId4" Type="http://schemas.openxmlformats.org/officeDocument/2006/relationships/tags" Target="../tags/tag21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216.xml"/><Relationship Id="rId7" Type="http://schemas.openxmlformats.org/officeDocument/2006/relationships/image" Target="../media/image5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18.xml"/><Relationship Id="rId4" Type="http://schemas.openxmlformats.org/officeDocument/2006/relationships/tags" Target="../tags/tag21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221.xml"/><Relationship Id="rId7" Type="http://schemas.openxmlformats.org/officeDocument/2006/relationships/image" Target="../media/image5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3.xml"/><Relationship Id="rId4" Type="http://schemas.openxmlformats.org/officeDocument/2006/relationships/tags" Target="../tags/tag2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7" Type="http://schemas.openxmlformats.org/officeDocument/2006/relationships/hyperlink" Target="https://learn.microsoft.com/en-us/windows/security/identity-protection/remote-credential-guard?tabs=intune#configure-delegation-of-credentials-on-the-clients" TargetMode="Externa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wakecoding.com/posts/rdp-nla-with-azure-ad-the-pku2u-nightmare/" TargetMode="External"/><Relationship Id="rId3" Type="http://schemas.openxmlformats.org/officeDocument/2006/relationships/tags" Target="../tags/tag237.xml"/><Relationship Id="rId7" Type="http://schemas.openxmlformats.org/officeDocument/2006/relationships/image" Target="../media/image5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9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evolutions/MsRdpEx" TargetMode="External"/><Relationship Id="rId3" Type="http://schemas.openxmlformats.org/officeDocument/2006/relationships/tags" Target="../tags/tag18.xml"/><Relationship Id="rId7" Type="http://schemas.openxmlformats.org/officeDocument/2006/relationships/hyperlink" Target="https://github.com/awakecoding/wireshark-rdp" TargetMode="Externa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246.xml"/><Relationship Id="rId7" Type="http://schemas.openxmlformats.org/officeDocument/2006/relationships/image" Target="../media/image5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8.xml"/><Relationship Id="rId4" Type="http://schemas.openxmlformats.org/officeDocument/2006/relationships/tags" Target="../tags/tag2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awakecoding.com/posts/disabling-web-proxy-auto-detect-wpad-correctly/" TargetMode="External"/><Relationship Id="rId3" Type="http://schemas.openxmlformats.org/officeDocument/2006/relationships/tags" Target="../tags/tag258.xml"/><Relationship Id="rId7" Type="http://schemas.openxmlformats.org/officeDocument/2006/relationships/image" Target="../media/image5.pn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7.png"/><Relationship Id="rId5" Type="http://schemas.openxmlformats.org/officeDocument/2006/relationships/tags" Target="../tags/tag260.xml"/><Relationship Id="rId10" Type="http://schemas.openxmlformats.org/officeDocument/2006/relationships/hyperlink" Target="https://twitter.com/jrog404/status/1782513032570065115" TargetMode="External"/><Relationship Id="rId4" Type="http://schemas.openxmlformats.org/officeDocument/2006/relationships/tags" Target="../tags/tag259.xml"/><Relationship Id="rId9" Type="http://schemas.openxmlformats.org/officeDocument/2006/relationships/hyperlink" Target="https://syfuhs.net/kdc-proxy-for-remote-acces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tags" Target="../tags/tag267.xml"/><Relationship Id="rId7" Type="http://schemas.openxmlformats.org/officeDocument/2006/relationships/hyperlink" Target="https://learn.microsoft.com/en-us/troubleshoot/windows-server/active-directory/how-domain-controllers-are-located" TargetMode="Externa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6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7" Type="http://schemas.openxmlformats.org/officeDocument/2006/relationships/hyperlink" Target="mailto:Administrator@ad.it-help.ninja" TargetMode="External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275.xml"/><Relationship Id="rId2" Type="http://schemas.openxmlformats.org/officeDocument/2006/relationships/tags" Target="../tags/tag274.xml"/><Relationship Id="rId1" Type="http://schemas.openxmlformats.org/officeDocument/2006/relationships/tags" Target="../tags/tag27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7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image" Target="../media/image38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6.png"/><Relationship Id="rId5" Type="http://schemas.openxmlformats.org/officeDocument/2006/relationships/tags" Target="../tags/tag24.xml"/><Relationship Id="rId10" Type="http://schemas.openxmlformats.org/officeDocument/2006/relationships/hyperlink" Target="https://www.wireshark.org/" TargetMode="External"/><Relationship Id="rId4" Type="http://schemas.openxmlformats.org/officeDocument/2006/relationships/tags" Target="../tags/tag23.xml"/><Relationship Id="rId9" Type="http://schemas.openxmlformats.org/officeDocument/2006/relationships/hyperlink" Target="https://github.com/awakecoding/wireshark-rdp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287.xml"/><Relationship Id="rId7" Type="http://schemas.openxmlformats.org/officeDocument/2006/relationships/image" Target="../media/image39.png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291.xml"/><Relationship Id="rId7" Type="http://schemas.openxmlformats.org/officeDocument/2006/relationships/image" Target="../media/image40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44.png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image" Target="../media/image43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image" Target="../media/image42.png"/><Relationship Id="rId5" Type="http://schemas.openxmlformats.org/officeDocument/2006/relationships/tags" Target="../tags/tag297.xml"/><Relationship Id="rId10" Type="http://schemas.openxmlformats.org/officeDocument/2006/relationships/image" Target="../media/image41.png"/><Relationship Id="rId4" Type="http://schemas.openxmlformats.org/officeDocument/2006/relationships/tags" Target="../tags/tag296.xml"/><Relationship Id="rId9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302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305.xml"/><Relationship Id="rId7" Type="http://schemas.openxmlformats.org/officeDocument/2006/relationships/hyperlink" Target="https://www.nirsoft.net/utils/dns_query_sniffer.html" TargetMode="External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0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315.xml"/><Relationship Id="rId7" Type="http://schemas.openxmlformats.org/officeDocument/2006/relationships/hyperlink" Target="https://github.com/Devolutions/MsRdpEx" TargetMode="Externa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evolutions/MsRdpEx" TargetMode="External"/><Relationship Id="rId3" Type="http://schemas.openxmlformats.org/officeDocument/2006/relationships/tags" Target="../tags/tag27.xml"/><Relationship Id="rId7" Type="http://schemas.openxmlformats.org/officeDocument/2006/relationships/image" Target="../media/image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.xml"/><Relationship Id="rId10" Type="http://schemas.openxmlformats.org/officeDocument/2006/relationships/image" Target="../media/image7.ico"/><Relationship Id="rId4" Type="http://schemas.openxmlformats.org/officeDocument/2006/relationships/tags" Target="../tags/tag28.xml"/><Relationship Id="rId9" Type="http://schemas.openxmlformats.org/officeDocument/2006/relationships/hyperlink" Target="https://blog.devolutions.net/2022/08/extending-the-microsoft-rdp-client-with-api-hookin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tags" Target="../tags/tag324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2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" Type="http://schemas.openxmlformats.org/officeDocument/2006/relationships/tags" Target="../tags/tag332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353.xml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5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361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hpc/dcv/" TargetMode="External"/><Relationship Id="rId3" Type="http://schemas.openxmlformats.org/officeDocument/2006/relationships/tags" Target="../tags/tag364.xml"/><Relationship Id="rId7" Type="http://schemas.openxmlformats.org/officeDocument/2006/relationships/image" Target="../media/image5.png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6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7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7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1" Type="http://schemas.openxmlformats.org/officeDocument/2006/relationships/image" Target="../media/image47.png"/><Relationship Id="rId5" Type="http://schemas.openxmlformats.org/officeDocument/2006/relationships/tags" Target="../tags/tag378.xml"/><Relationship Id="rId10" Type="http://schemas.openxmlformats.org/officeDocument/2006/relationships/image" Target="../media/image46.png"/><Relationship Id="rId4" Type="http://schemas.openxmlformats.org/officeDocument/2006/relationships/tags" Target="../tags/tag377.xml"/><Relationship Id="rId9" Type="http://schemas.openxmlformats.org/officeDocument/2006/relationships/hyperlink" Target="https://awakecoding.com/posts/rdp-smartcard-logon-user-name-does-not-exist/" TargetMode="Externa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8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81.xml"/><Relationship Id="rId1" Type="http://schemas.openxmlformats.org/officeDocument/2006/relationships/tags" Target="../tags/tag380.xml"/><Relationship Id="rId6" Type="http://schemas.openxmlformats.org/officeDocument/2006/relationships/tags" Target="../tags/tag385.xml"/><Relationship Id="rId5" Type="http://schemas.openxmlformats.org/officeDocument/2006/relationships/tags" Target="../tags/tag384.xml"/><Relationship Id="rId10" Type="http://schemas.openxmlformats.org/officeDocument/2006/relationships/image" Target="../media/image49.png"/><Relationship Id="rId4" Type="http://schemas.openxmlformats.org/officeDocument/2006/relationships/tags" Target="../tags/tag383.xml"/><Relationship Id="rId9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9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openspecs/windows_protocols/ms-kkdcp/5bcebb8d-b747-4ee5-9453-428aec1c5c38" TargetMode="External"/><Relationship Id="rId3" Type="http://schemas.openxmlformats.org/officeDocument/2006/relationships/tags" Target="../tags/tag399.xml"/><Relationship Id="rId7" Type="http://schemas.openxmlformats.org/officeDocument/2006/relationships/hyperlink" Target="https://syfuhs.net/kdc-proxy-for-remote-access" TargetMode="Externa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00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awakecoding.com/posts/disabling-web-proxy-auto-detect-wpad-correctly/" TargetMode="External"/><Relationship Id="rId3" Type="http://schemas.openxmlformats.org/officeDocument/2006/relationships/tags" Target="../tags/tag403.xml"/><Relationship Id="rId7" Type="http://schemas.openxmlformats.org/officeDocument/2006/relationships/image" Target="../media/image5.png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3EACB5-3B67-1EA9-8912-32EDF9974C7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07699" y="1992600"/>
            <a:ext cx="5458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Démystifier l’authentification RDP : techniques avancées de diagnostic</a:t>
            </a:r>
          </a:p>
        </p:txBody>
      </p:sp>
    </p:spTree>
    <p:extLst>
      <p:ext uri="{BB962C8B-B14F-4D97-AF65-F5344CB8AC3E}">
        <p14:creationId xmlns:p14="http://schemas.microsoft.com/office/powerpoint/2010/main" val="96253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Outil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Nirsoft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FullEventLogView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Windows Event Viewer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lent et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pénible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sans option de recherche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globale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L’outil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9"/>
              </a:rPr>
              <a:t>Nirsoft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  <a:hlinkClick r:id="rId9"/>
              </a:rPr>
              <a:t>FullEventLogView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vous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aide à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mieux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chercher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aiguille dans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botte de foin.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76378FA-3CFA-DA9A-8A7D-3E3769A6CC7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01085" y="2170100"/>
            <a:ext cx="5705104" cy="41368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36B55C7-70A5-D505-8F35-34AE9127B94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85811" y="2670194"/>
            <a:ext cx="4915274" cy="165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Lors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du premier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lancement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allez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dans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Options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puis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Advanced Options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pour charger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seulement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dernières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15 minutes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au lieu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derniers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7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jours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qui sera beaucoup plus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rapide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175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TGT de Machine et KDC proxy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Le Kerberos TGT (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Ticket-Granting-Ticket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) de la machine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n’est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obtenu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automatiquement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au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démarrage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lorsqu’un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KDC proxy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utilisé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qui brise Kerberos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Une façon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contourner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d’utiliser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tâche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planifiée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pour lancer la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commande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klist.exe get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krbtgt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automatiquement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au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démarrage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  <a:hlinkClick r:id="rId8"/>
              </a:rPr>
              <a:t>https://awakecoding.com/posts/fix-kerberos-machine-tgt-fetching-on-startup/</a:t>
            </a: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3CA4E2C6-13EC-B6CA-A2C4-2A0BDAAFC6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52823" y="3645770"/>
            <a:ext cx="5486355" cy="274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13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globale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KDC proxy (1/2)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KdcServerUrl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"https://gateway.ad.it-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KerberosRealm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"ad.it-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KdcUrl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[Uri]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KdcServerUrl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KdcHost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KdcUrl.Host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KdcPort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KdcUrl.Port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KdcPath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KdcUrl.AbsolutePath.TrimStart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('/')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if ([string]::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IsNullOrEmpty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KdcPath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)) {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KdcPath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}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KdcProxyServer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"&lt;https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KdcHost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`:$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KdcPort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`:$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KdcPath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/&gt;"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"HKLM:\SOFTWARE\Microsoft\Windows\CurrentVersion\Policies\System\Kerberos"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New-Item "$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\Parameters"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New-Item "$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ProxyServers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-Name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KdcProxyServer_Enabled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-Type DWORD -Value 1 -Force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ProxyServers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-Name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KerberosRealm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-Value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KdcProxyServer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if ($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ForceProxy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) {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KerberosReg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\Parameters" -Name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ForceProxy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-Type DWORD -Value 1 -Force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}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337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globale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KDC proxy (2/2)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appels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au KDC proxy se font à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partir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lsass.exe, le service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système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du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Local Security Authority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(LSA) de Windows 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qui ne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peut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être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redémarré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sans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redémarrer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Windows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La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seule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façon de forcer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relecture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la configuration du KDC proxy sans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redémarrer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à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l’aide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d’un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group policy update notification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(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commande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gpupdate</a:t>
            </a:r>
            <a:r>
              <a:rPr lang="en-US" sz="16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/force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Seul hic :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ça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ne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marchera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pas sans un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line-of-sight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le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contrôleur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domaine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!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Point important : sans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l’option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ForceProxy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, lsass.exe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tentera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quand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même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connexion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directe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le KDC,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qui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peut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faussement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laisser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croire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que le KDC proxy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fonctionne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Conclusion : pour appliquer un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changement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configuration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globale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du KDC proxy,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vous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devez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redémarrer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la machine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qui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s’avère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pénible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si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ça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ne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marche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pas du premier coup.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8917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Révocation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et KDC proxy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Le KDC proxy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utilise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obligatoirement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HTTPS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couche de transport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certificat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doit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aussi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être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automatiquement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validable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(pas de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self-signed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).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Avec un CA interne,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faites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attention au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Certificate Revocation List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(CRL)!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Vérifiez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dans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Applications and Services Logs\Microsoft\Windows\CAPI2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À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moins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d’exposer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l’URL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distribution CRL à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l’externe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vous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aurez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sporadiques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vérification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l’état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révocation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utilisée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pour le KDC proxy.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contourner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: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-Path "HKLM:\SOFTWARE\Microsoft\Windows\CurrentVersion\Policies\System\Kerberos\Parameters" -Name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UseCachedCRLOnlyAndIgnoreRevocationUnknownErrors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-Value 1 –Force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invalider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cache CRL :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&amp; certutil.exe "-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urlcache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crl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"delete"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&amp; certutil.exe "-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setreg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"chain\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ChainCacheResyncFiletime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"@now"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45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Formats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KDCProxyName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et KDCProxyURL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KDCProxyURL</a:t>
            </a:r>
            <a:r>
              <a:rPr lang="fr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: </a:t>
            </a:r>
            <a:r>
              <a:rPr lang="fr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https://&lt;host&gt;[:&lt;port&gt;][</a:t>
            </a:r>
            <a:r>
              <a:rPr lang="fr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/</a:t>
            </a:r>
            <a:r>
              <a:rPr lang="fr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path]</a:t>
            </a:r>
          </a:p>
          <a:p>
            <a:r>
              <a:rPr lang="fr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fr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: </a:t>
            </a:r>
            <a:r>
              <a:rPr lang="fr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&lt;host&gt;:[:&lt;port&gt;][</a:t>
            </a:r>
            <a:r>
              <a:rPr lang="fr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  <a:r>
              <a:rPr lang="fr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&lt;</a:t>
            </a:r>
            <a:r>
              <a:rPr lang="fr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path</a:t>
            </a:r>
            <a:r>
              <a:rPr lang="fr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&gt;]</a:t>
            </a:r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Registre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Windows : &lt;https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/&gt;</a:t>
            </a:r>
          </a:p>
          <a:p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Le format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ressemble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à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URL sans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être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: la portion </a:t>
            </a:r>
            <a:r>
              <a:rPr lang="en-CA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path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l’URL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séparée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par un deux-points (‘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’) au lieu d’un slash (‘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/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’). Il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très facile de se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tromper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!</a:t>
            </a:r>
          </a:p>
          <a:p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Le format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omet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protocole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(https://) et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présume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HTTPS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tout temps.</a:t>
            </a:r>
          </a:p>
          <a:p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éviter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erreurs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utilisez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un bout de code PowerShell pour faire la conversion entre KDCProxyURL et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, et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utilisez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l’URL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paramètre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à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vos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scripts.</a:t>
            </a:r>
          </a:p>
          <a:p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MsRdpEx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accepte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KDCProxyURL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directement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option de fichier .RDP </a:t>
            </a: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21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Option de fichier RDP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KDCProxyName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L’option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fichier RDP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documentée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 </a:t>
            </a:r>
            <a:r>
              <a:rPr lang="en-CA" sz="2000" i="1" dirty="0" err="1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sert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à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injecter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un KDC proxy pour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connexion RDP sans devoir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configurer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KDC proxy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globalement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sur la machine client.</a:t>
            </a:r>
          </a:p>
          <a:p>
            <a:pPr>
              <a:spcAft>
                <a:spcPts val="600"/>
              </a:spcAft>
            </a:pPr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Ce que la documentation ne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dit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pas 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L’option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ignorée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pour les connexions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n’utilisant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pas RD Gateway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ou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Azure Virtual Desktop,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donc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elle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ne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fonctionne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CA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 RDP </a:t>
            </a:r>
            <a:r>
              <a:rPr lang="fr-FR" sz="2000" dirty="0"/>
              <a:t>« 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normal ».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La longueur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maximale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255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caractères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Le format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complet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port et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path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explicite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n’est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clarifié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Depuis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2021,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j’essaie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faire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corriger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ci-dessus par Microsoft,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vain.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09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Option de fichier RDP KDCProxyURL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L’option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fichier 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KDCProxyURL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MsRdpEx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vient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combler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lacunes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Accepte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format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d’URL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standard au lieu du format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étrange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Fonctionne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tout temps – pas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seulement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RD Gateway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ou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Azure Virtual Desktop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Accepte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des URL de KDC proxy de longueur variable (pas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limite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255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caractères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L’option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KDCProxyURL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utilisée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</a:t>
            </a:r>
            <a:r>
              <a:rPr lang="en-CA" sz="2000" b="1" dirty="0">
                <a:cs typeface="Cascadia Code" panose="020B0609020000020004" pitchFamily="49" charset="0"/>
                <a:sym typeface="Wingdings" panose="05000000000000000000" pitchFamily="2" charset="2"/>
                <a:hlinkClick r:id="rId8"/>
              </a:rPr>
              <a:t>Remote Desktop Manager et Devolutions Gateway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pour faire du </a:t>
            </a:r>
            <a:r>
              <a:rPr lang="en-CA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just-in-time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RDP + KDC </a:t>
            </a:r>
            <a:r>
              <a:rPr lang="en-CA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proxying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des jetons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temporaires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>
              <a:spcAft>
                <a:spcPts val="600"/>
              </a:spcAft>
            </a:pPr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Vous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pouvez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aussi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déployer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MsRdpEx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séparément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juste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pour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bénéficier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l’option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KDCProxyURL sans les limitations de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7455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Remote Desktop Gateway</a:t>
            </a:r>
            <a:endParaRPr lang="fr-FR" sz="3200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Introduction RD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 Proxy avec RD Gateway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8298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Introduction RD Gateway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Remote Desktop Gateway (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anciennement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TS Gateway)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sorte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VPN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spécifique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RDP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Le client RDP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s’authentifie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avec RD Gateway pour demander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l’ouverture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d’un tunnel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connexion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Connection Authorization Policy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(CAP)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limite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quelles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machines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ou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utilisateurs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peuvent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se connecter.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Resource Authorization Policy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(RAP)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limite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quelles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machines (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ressources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)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peuvent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être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accédées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Références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Deploy the Remote Desktop Gateway role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8"/>
              </a:rPr>
              <a:t>Remote Desktop Services – Access from anywhere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9"/>
              </a:rPr>
              <a:t>Remote Desktop Services architecture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9623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 Proxy avec RD Gateway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Le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KDC proxy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la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seule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façon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faire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fonctionner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l’authentification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Kerberos avec RD Gateway.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Voici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comment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activer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 service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KDC proxy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sur la route /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du RD Gateway : 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&amp;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netsh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http add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urlacl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url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=https://+:443/KdcProxy" 'user="NT AUTHORITY\Network Service"'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"HKLM:\SYSTEM\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CurrentControlSet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\Services\KPSSVC\Settings"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HttpsClientAuth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-Type DWORD -Value 0 -Force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DisallowUnprotectedPasswordAuth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-Type DWORD -Value 0 -Force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KdcProxyReg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HttpsUrlGroup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-Type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MultiString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-Value "+`:443" -Force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Set-Service -Name KPSSVC 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StartupType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Automatic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Start-Service -Name KPSSVC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Les options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RDGIsKDCProxy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et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KDCProxyName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du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fichier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.RDP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sont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seulement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utilisées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pour Kerberos dans la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connexion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RDP,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mais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pas pour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l’ouverture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du tunnel avec RD Gateway.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73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Évènements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côté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client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66081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Dans le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Windows Event Viewer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dans la section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Applications and Services Logs\Microsoft\Windows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</a:p>
          <a:p>
            <a:pPr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TerminalServices-ClientActiveXCore</a:t>
            </a: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Erreurs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déconnexion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d’engin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décodage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graphique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lvl="1"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Security-Kerberos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Désactivé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par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défaut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donne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des indices pour les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avec Kerberos.</a:t>
            </a:r>
          </a:p>
          <a:p>
            <a:pPr lvl="1"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CAPI2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détail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validation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certificats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retrouve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ici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plupart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avec le client RDP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n’ont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détaillés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dans le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Windows Event Viewer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5679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B2C3E3-B47C-A9F7-738E-728BD8BF9B3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43980" y="558146"/>
            <a:ext cx="52292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Si vous avez des questions, je suis disponible tout au long de </a:t>
            </a:r>
            <a:r>
              <a:rPr lang="fr-FR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ITSec</a:t>
            </a: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algn="ctr"/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Venez me voir </a:t>
            </a: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https://twitter.com/awakecoding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mamoreau@devolutions.net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https://awakecoding.com/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05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Évènements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côté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serveur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1654" y="1399001"/>
            <a:ext cx="104197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Dans le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Windows Event Viewer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dans la section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Applications and Services Logs\Microsoft\Windows 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TerminalServices-RemoteConnectionManager</a:t>
            </a: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lien avec les sessions Windows à distance (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donc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RDP)</a:t>
            </a:r>
          </a:p>
          <a:p>
            <a:pPr lvl="1"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TerminalServices-LocalSessionManager</a:t>
            </a: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lien avec les sessions Windows « locales »,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incluant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RDP.</a:t>
            </a:r>
          </a:p>
          <a:p>
            <a:pPr lvl="1"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RemoteDesktopServices-RdpCoreTS</a:t>
            </a: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lien avec les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canaux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les fermetures de session,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Il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existe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beaucoup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d’autres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journaux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côté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serveur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mais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il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difficile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trouver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les bons.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Il ne faut pas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oublier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d’activer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ceux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qui ne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sont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activés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par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défaut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39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Autres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évènements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Remote Desktop Services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0"/>
            <a:ext cx="107938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Dans le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Windows Event Viewer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dans la section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Applications and Services Logs\Microsoft\Windows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TerminalServices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-Gateway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d’ouverture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et fermeture de tunnels avec RD Gateway</a:t>
            </a:r>
          </a:p>
          <a:p>
            <a:pPr lvl="1"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TerminalServices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-Licensing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lien avec la gestion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licences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(RDS CALs)</a:t>
            </a:r>
          </a:p>
          <a:p>
            <a:pPr lvl="1">
              <a:spcAft>
                <a:spcPts val="600"/>
              </a:spcAft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TerminalServices-SessionBroker</a:t>
            </a: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lien avec le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session brokering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(RDS Farm)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Encore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fois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il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existe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beaucoup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d’autres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journaux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d’évènements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mais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ceux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-ci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sont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les plus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pertinents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4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Niveaux de sécurité RDP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Survol des niveaux de sécurité RDP</a:t>
            </a:r>
          </a:p>
          <a:p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Négociation du niveau de sécurité RDP</a:t>
            </a:r>
          </a:p>
          <a:p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Identification du niveau de sécurité RDP</a:t>
            </a:r>
          </a:p>
        </p:txBody>
      </p:sp>
    </p:spTree>
    <p:extLst>
      <p:ext uri="{BB962C8B-B14F-4D97-AF65-F5344CB8AC3E}">
        <p14:creationId xmlns:p14="http://schemas.microsoft.com/office/powerpoint/2010/main" val="93853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Niveaux de sécurité RDP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Archaïque (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« 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Standard »)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Couche cryptographique utilisant RC4 et une clé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« 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privée » documentée publiquement, vulnérable aux attaques </a:t>
            </a:r>
            <a:r>
              <a:rPr lang="fr-CA" dirty="0" err="1">
                <a:ea typeface="Open Sans" panose="020B0606030504020204" pitchFamily="34" charset="0"/>
                <a:cs typeface="Open Sans" panose="020B0606030504020204" pitchFamily="34" charset="0"/>
              </a:rPr>
              <a:t>MiTM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fr-CA" b="1" dirty="0">
                <a:ea typeface="Open Sans" panose="020B0606030504020204" pitchFamily="34" charset="0"/>
                <a:cs typeface="Open Sans" panose="020B0606030504020204" pitchFamily="34" charset="0"/>
              </a:rPr>
              <a:t>À éviter à tout prix.</a:t>
            </a:r>
          </a:p>
          <a:p>
            <a:pPr lvl="1">
              <a:spcAft>
                <a:spcPts val="600"/>
              </a:spcAft>
            </a:pPr>
            <a:endParaRPr lang="fr-CA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Transport Layer Security (TLS)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Couche cryptographique TLS standard, mais avec authentification </a:t>
            </a:r>
            <a:r>
              <a:rPr lang="fr-CA" dirty="0" err="1">
                <a:ea typeface="Open Sans" panose="020B0606030504020204" pitchFamily="34" charset="0"/>
                <a:cs typeface="Open Sans" panose="020B0606030504020204" pitchFamily="34" charset="0"/>
              </a:rPr>
              <a:t>Winlogon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 interactive. </a:t>
            </a:r>
            <a:r>
              <a:rPr lang="fr-CA" b="1" dirty="0">
                <a:ea typeface="Open Sans" panose="020B0606030504020204" pitchFamily="34" charset="0"/>
                <a:cs typeface="Open Sans" panose="020B0606030504020204" pitchFamily="34" charset="0"/>
              </a:rPr>
              <a:t>Vulnérable aux attaques par déni de service.</a:t>
            </a:r>
          </a:p>
          <a:p>
            <a:pPr lvl="1">
              <a:spcAft>
                <a:spcPts val="600"/>
              </a:spcAft>
            </a:pPr>
            <a:endParaRPr lang="fr-CA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Network </a:t>
            </a:r>
            <a:r>
              <a:rPr lang="fr-CA" dirty="0" err="1">
                <a:ea typeface="Open Sans" panose="020B0606030504020204" pitchFamily="34" charset="0"/>
                <a:cs typeface="Open Sans" panose="020B0606030504020204" pitchFamily="34" charset="0"/>
              </a:rPr>
              <a:t>Level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CA" dirty="0" err="1"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 (NLA)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Couche cryptographique TLS standard, avec authentification faite au niveau réseau par </a:t>
            </a:r>
            <a:r>
              <a:rPr lang="fr-CA" dirty="0" err="1">
                <a:ea typeface="Open Sans" panose="020B0606030504020204" pitchFamily="34" charset="0"/>
                <a:cs typeface="Open Sans" panose="020B0606030504020204" pitchFamily="34" charset="0"/>
              </a:rPr>
              <a:t>CredSSP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 avant la création de la session interactive.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24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Négociation du niveau de sécurité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Paquets </a:t>
            </a:r>
            <a:r>
              <a:rPr lang="fr-FR" dirty="0" err="1"/>
              <a:t>envoy</a:t>
            </a:r>
            <a:r>
              <a:rPr lang="en-US" dirty="0" err="1"/>
              <a:t>és</a:t>
            </a:r>
            <a:r>
              <a:rPr lang="en-US" dirty="0"/>
              <a:t> sur TCP/3389 </a:t>
            </a:r>
            <a:r>
              <a:rPr lang="en-US" b="1" dirty="0" err="1"/>
              <a:t>avant</a:t>
            </a:r>
            <a:r>
              <a:rPr lang="en-US" dirty="0"/>
              <a:t> que TLS </a:t>
            </a:r>
            <a:r>
              <a:rPr lang="en-US" dirty="0" err="1"/>
              <a:t>débute</a:t>
            </a:r>
            <a:endParaRPr lang="en-US" dirty="0"/>
          </a:p>
          <a:p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X.224 Connection </a:t>
            </a:r>
            <a:r>
              <a:rPr lang="fr-FR" dirty="0" err="1"/>
              <a:t>Request</a:t>
            </a:r>
            <a:r>
              <a:rPr lang="fr-FR" dirty="0"/>
              <a:t>, champ </a:t>
            </a:r>
            <a:r>
              <a:rPr lang="fr-FR" b="1" dirty="0" err="1"/>
              <a:t>requestedProtocols</a:t>
            </a:r>
            <a:endParaRPr lang="fr-FR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>
                <a:hlinkClick r:id="rId7"/>
              </a:rPr>
              <a:t>[MS-RDPBCGR] RDP Negotiation Request (RDP_NEG_REQ)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err="1"/>
              <a:t>Contient</a:t>
            </a:r>
            <a:r>
              <a:rPr lang="en-CA" dirty="0"/>
              <a:t> la </a:t>
            </a:r>
            <a:r>
              <a:rPr lang="en-CA" dirty="0" err="1"/>
              <a:t>liste</a:t>
            </a:r>
            <a:r>
              <a:rPr lang="en-CA" dirty="0"/>
              <a:t> des </a:t>
            </a:r>
            <a:r>
              <a:rPr lang="en-CA" dirty="0" err="1"/>
              <a:t>niveaux</a:t>
            </a:r>
            <a:r>
              <a:rPr lang="en-CA" dirty="0"/>
              <a:t> de </a:t>
            </a:r>
            <a:r>
              <a:rPr lang="en-CA" dirty="0" err="1"/>
              <a:t>sécurité</a:t>
            </a:r>
            <a:r>
              <a:rPr lang="en-CA" dirty="0"/>
              <a:t> pris </a:t>
            </a:r>
            <a:r>
              <a:rPr lang="en-CA" dirty="0" err="1"/>
              <a:t>en</a:t>
            </a:r>
            <a:r>
              <a:rPr lang="en-CA" dirty="0"/>
              <a:t> charge par le client</a:t>
            </a:r>
          </a:p>
          <a:p>
            <a:pPr lvl="1"/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X.224 Connection </a:t>
            </a:r>
            <a:r>
              <a:rPr lang="fr-FR" dirty="0" err="1"/>
              <a:t>Confirm</a:t>
            </a:r>
            <a:r>
              <a:rPr lang="fr-FR" dirty="0"/>
              <a:t>, champ </a:t>
            </a:r>
            <a:r>
              <a:rPr lang="fr-FR" b="1" dirty="0" err="1"/>
              <a:t>selectedProtocol</a:t>
            </a:r>
            <a:endParaRPr lang="fr-FR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8"/>
              </a:rPr>
              <a:t>[MS-RDPBCGR] RDP </a:t>
            </a:r>
            <a:r>
              <a:rPr lang="fr-FR" dirty="0" err="1">
                <a:hlinkClick r:id="rId8"/>
              </a:rPr>
              <a:t>Negotiation</a:t>
            </a:r>
            <a:r>
              <a:rPr lang="fr-FR" dirty="0">
                <a:hlinkClick r:id="rId8"/>
              </a:rPr>
              <a:t> </a:t>
            </a:r>
            <a:r>
              <a:rPr lang="fr-FR" dirty="0" err="1">
                <a:hlinkClick r:id="rId8"/>
              </a:rPr>
              <a:t>Response</a:t>
            </a:r>
            <a:r>
              <a:rPr lang="fr-FR" dirty="0">
                <a:hlinkClick r:id="rId8"/>
              </a:rPr>
              <a:t> (RDP_NEG_RSP)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Contient le niveau de sécurité final sélectionné par le serveur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Wireshark est une bonne façon d’identifier le niveau de sécurité RDP négocié.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Aucun déchiffrement TLS nécessaire puisque c’est envoyé en clair sur le réseau.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990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X.224 Connection </a:t>
            </a:r>
            <a:r>
              <a:rPr lang="fr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Request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7CC97EB2-0BB8-6018-59FD-2AEAC6DA7C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1" y="1351723"/>
            <a:ext cx="11272578" cy="46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X.224 Connection </a:t>
            </a:r>
            <a:r>
              <a:rPr lang="fr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Confirm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0315BC04-5663-FE60-E303-C22B6A348B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3715" y="1327961"/>
            <a:ext cx="11144571" cy="46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1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Authentification du serveur RDP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Types d’authentification du serveur RDP</a:t>
            </a:r>
          </a:p>
          <a:p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Niveau d’authentification du serveur RDP</a:t>
            </a:r>
          </a:p>
        </p:txBody>
      </p:sp>
    </p:spTree>
    <p:extLst>
      <p:ext uri="{BB962C8B-B14F-4D97-AF65-F5344CB8AC3E}">
        <p14:creationId xmlns:p14="http://schemas.microsoft.com/office/powerpoint/2010/main" val="339822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A40D12B-D194-3EAA-08E0-4375A500EE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54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Types d’authentification du serveur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2" y="1779123"/>
            <a:ext cx="644074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L’authentification du </a:t>
            </a:r>
            <a:r>
              <a:rPr lang="fr-FR" b="1" dirty="0"/>
              <a:t>serveur</a:t>
            </a:r>
            <a:r>
              <a:rPr lang="fr-FR" dirty="0"/>
              <a:t> RDP sert </a:t>
            </a:r>
            <a:r>
              <a:rPr lang="en-US" dirty="0"/>
              <a:t>à </a:t>
            </a:r>
            <a:r>
              <a:rPr lang="en-US" dirty="0" err="1"/>
              <a:t>s’assurer</a:t>
            </a:r>
            <a:r>
              <a:rPr lang="en-US" dirty="0"/>
              <a:t> que la </a:t>
            </a:r>
            <a:r>
              <a:rPr lang="en-US" dirty="0" err="1"/>
              <a:t>connexion</a:t>
            </a:r>
            <a:r>
              <a:rPr lang="en-US" dirty="0"/>
              <a:t> </a:t>
            </a:r>
            <a:r>
              <a:rPr lang="en-US" dirty="0" err="1"/>
              <a:t>s’établisse</a:t>
            </a:r>
            <a:r>
              <a:rPr lang="en-US" dirty="0"/>
              <a:t> avec le </a:t>
            </a:r>
            <a:r>
              <a:rPr lang="en-US" dirty="0" err="1"/>
              <a:t>serveur</a:t>
            </a:r>
            <a:r>
              <a:rPr lang="en-US" dirty="0"/>
              <a:t> de destination </a:t>
            </a:r>
            <a:r>
              <a:rPr lang="en-US" dirty="0" err="1"/>
              <a:t>attendu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Le </a:t>
            </a:r>
            <a:r>
              <a:rPr lang="en-US" dirty="0">
                <a:hlinkClick r:id="rId10"/>
              </a:rPr>
              <a:t>type </a:t>
            </a:r>
            <a:r>
              <a:rPr lang="en-US" dirty="0" err="1">
                <a:hlinkClick r:id="rId10"/>
              </a:rPr>
              <a:t>d’authentification</a:t>
            </a:r>
            <a:r>
              <a:rPr lang="en-US" dirty="0">
                <a:hlinkClick r:id="rId10"/>
              </a:rPr>
              <a:t> </a:t>
            </a:r>
            <a:r>
              <a:rPr lang="en-US" dirty="0" err="1"/>
              <a:t>serveur</a:t>
            </a:r>
            <a:r>
              <a:rPr lang="en-US" dirty="0"/>
              <a:t> RDP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s’effectuer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du </a:t>
            </a:r>
            <a:r>
              <a:rPr lang="en-US" dirty="0" err="1"/>
              <a:t>certificat</a:t>
            </a:r>
            <a:r>
              <a:rPr lang="en-US" dirty="0"/>
              <a:t> TLS du </a:t>
            </a:r>
            <a:r>
              <a:rPr lang="en-US" dirty="0" err="1"/>
              <a:t>serveur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par Kerberos (SPN TERMSRV</a:t>
            </a:r>
            <a:r>
              <a:rPr lang="en-CA" dirty="0"/>
              <a:t>/)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par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combinaison</a:t>
            </a:r>
            <a:r>
              <a:rPr lang="en-US" dirty="0"/>
              <a:t> des deux </a:t>
            </a:r>
            <a:r>
              <a:rPr lang="en-US" dirty="0" err="1"/>
              <a:t>méthodes</a:t>
            </a:r>
            <a:r>
              <a:rPr lang="en-US" dirty="0"/>
              <a:t> 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0 : </a:t>
            </a:r>
            <a:r>
              <a:rPr lang="en-US" dirty="0" err="1"/>
              <a:t>Aucune</a:t>
            </a:r>
            <a:r>
              <a:rPr lang="en-US" dirty="0"/>
              <a:t> </a:t>
            </a:r>
            <a:r>
              <a:rPr lang="en-US" dirty="0" err="1"/>
              <a:t>authentification</a:t>
            </a:r>
            <a:r>
              <a:rPr lang="en-US" dirty="0"/>
              <a:t> </a:t>
            </a:r>
            <a:r>
              <a:rPr lang="en-US" dirty="0" err="1"/>
              <a:t>serveur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1 : </a:t>
            </a:r>
            <a:r>
              <a:rPr lang="en-US" dirty="0" err="1"/>
              <a:t>Authentification</a:t>
            </a:r>
            <a:r>
              <a:rPr lang="en-US" dirty="0"/>
              <a:t> par </a:t>
            </a:r>
            <a:r>
              <a:rPr lang="en-US" dirty="0" err="1"/>
              <a:t>certificat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2 : </a:t>
            </a:r>
            <a:r>
              <a:rPr lang="en-US" dirty="0" err="1"/>
              <a:t>Authentification</a:t>
            </a:r>
            <a:r>
              <a:rPr lang="en-US" dirty="0"/>
              <a:t> par Kerberos</a:t>
            </a:r>
          </a:p>
          <a:p>
            <a:pPr>
              <a:spcAft>
                <a:spcPts val="600"/>
              </a:spcAft>
            </a:pPr>
            <a:r>
              <a:rPr lang="en-US" dirty="0"/>
              <a:t>3 : </a:t>
            </a:r>
            <a:r>
              <a:rPr lang="en-US" dirty="0" err="1"/>
              <a:t>Authentification</a:t>
            </a:r>
            <a:r>
              <a:rPr lang="en-US" dirty="0"/>
              <a:t> par </a:t>
            </a:r>
            <a:r>
              <a:rPr lang="en-US" dirty="0" err="1"/>
              <a:t>certificat</a:t>
            </a:r>
            <a:r>
              <a:rPr lang="en-US" dirty="0"/>
              <a:t> et Kerberos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1E213CFC-EA79-88DB-6447-3B3CB3E386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170654" y="2434528"/>
            <a:ext cx="4577946" cy="18715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8579F7-FF8D-98BC-ACC4-0CE150277B0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70654" y="4433501"/>
            <a:ext cx="4577946" cy="187157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4EA6D5D-88A0-5A2C-1A79-13ACE3B57AF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257569" y="1228727"/>
            <a:ext cx="2619048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39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Niveau d’authentification du serveur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2" y="1779123"/>
            <a:ext cx="605140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L’option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A</a:t>
            </a:r>
            <a:r>
              <a:rPr lang="en-US" b="1" dirty="0"/>
              <a:t>uthentication level</a:t>
            </a:r>
            <a:r>
              <a:rPr lang="en-US" dirty="0"/>
              <a:t> du </a:t>
            </a:r>
            <a:r>
              <a:rPr lang="en-US" dirty="0" err="1"/>
              <a:t>fichier</a:t>
            </a:r>
            <a:r>
              <a:rPr lang="en-US" dirty="0"/>
              <a:t> .RDP </a:t>
            </a:r>
            <a:r>
              <a:rPr lang="en-US" dirty="0" err="1"/>
              <a:t>contrôle</a:t>
            </a:r>
            <a:r>
              <a:rPr lang="en-US" dirty="0"/>
              <a:t> le comportement du client </a:t>
            </a:r>
            <a:r>
              <a:rPr lang="en-US" dirty="0" err="1"/>
              <a:t>lors</a:t>
            </a:r>
            <a:r>
              <a:rPr lang="en-US" dirty="0"/>
              <a:t> d’un </a:t>
            </a:r>
            <a:r>
              <a:rPr lang="en-US" dirty="0" err="1"/>
              <a:t>échec</a:t>
            </a:r>
            <a:r>
              <a:rPr lang="en-US" dirty="0"/>
              <a:t> </a:t>
            </a:r>
            <a:r>
              <a:rPr lang="en-US" dirty="0" err="1"/>
              <a:t>d’authentification</a:t>
            </a:r>
            <a:r>
              <a:rPr lang="en-US" dirty="0"/>
              <a:t> du </a:t>
            </a:r>
            <a:r>
              <a:rPr lang="en-US" dirty="0" err="1"/>
              <a:t>serveur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0 : Connect and don’t warn me</a:t>
            </a:r>
          </a:p>
          <a:p>
            <a:pPr>
              <a:spcAft>
                <a:spcPts val="600"/>
              </a:spcAft>
            </a:pPr>
            <a:r>
              <a:rPr lang="en-US" dirty="0"/>
              <a:t>1 : Do not connect</a:t>
            </a:r>
          </a:p>
          <a:p>
            <a:pPr>
              <a:spcAft>
                <a:spcPts val="600"/>
              </a:spcAft>
            </a:pPr>
            <a:r>
              <a:rPr lang="en-US" dirty="0"/>
              <a:t>2 : Warn me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Veuillez</a:t>
            </a:r>
            <a:r>
              <a:rPr lang="en-US" dirty="0"/>
              <a:t> noter que le </a:t>
            </a:r>
            <a:r>
              <a:rPr lang="en-US" b="1" dirty="0" err="1"/>
              <a:t>niveau</a:t>
            </a:r>
            <a:r>
              <a:rPr lang="en-US" dirty="0"/>
              <a:t> </a:t>
            </a:r>
            <a:r>
              <a:rPr lang="en-US" dirty="0" err="1"/>
              <a:t>d’authentification</a:t>
            </a:r>
            <a:r>
              <a:rPr lang="en-US" dirty="0"/>
              <a:t> du </a:t>
            </a:r>
            <a:r>
              <a:rPr lang="en-US" dirty="0" err="1"/>
              <a:t>serveur</a:t>
            </a:r>
            <a:r>
              <a:rPr lang="en-US" dirty="0"/>
              <a:t> ne fait pas la distinction du </a:t>
            </a:r>
            <a:r>
              <a:rPr lang="en-US" b="1" dirty="0"/>
              <a:t>type</a:t>
            </a:r>
            <a:r>
              <a:rPr lang="en-US" dirty="0"/>
              <a:t> </a:t>
            </a:r>
            <a:r>
              <a:rPr lang="en-US" dirty="0" err="1"/>
              <a:t>d’authentification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Par </a:t>
            </a:r>
            <a:r>
              <a:rPr lang="en-US" dirty="0" err="1"/>
              <a:t>certificat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Kerberos, un seul des deux types </a:t>
            </a:r>
            <a:r>
              <a:rPr lang="en-US" dirty="0" err="1"/>
              <a:t>suffit</a:t>
            </a:r>
            <a:r>
              <a:rPr lang="en-US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303DFEC2-A620-4097-7C4C-F9DCF28C799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28068" y="1267430"/>
            <a:ext cx="4219300" cy="51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Network </a:t>
            </a:r>
            <a:r>
              <a:rPr lang="fr-FR" sz="3200" b="1" i="1" dirty="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Level</a:t>
            </a:r>
            <a:r>
              <a:rPr lang="fr-FR" sz="3200" b="1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3200" b="1" i="1" dirty="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endParaRPr lang="fr-FR" sz="3200" b="1" i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Origines du </a:t>
            </a:r>
            <a:r>
              <a:rPr lang="fr-FR" sz="2400" i="1" dirty="0">
                <a:ea typeface="Open Sans" panose="020B0606030504020204" pitchFamily="34" charset="0"/>
                <a:cs typeface="Open Sans" panose="020B0606030504020204" pitchFamily="34" charset="0"/>
              </a:rPr>
              <a:t>Network </a:t>
            </a:r>
            <a:r>
              <a:rPr lang="fr-FR" sz="2400" i="1" dirty="0" err="1">
                <a:ea typeface="Open Sans" panose="020B0606030504020204" pitchFamily="34" charset="0"/>
                <a:cs typeface="Open Sans" panose="020B0606030504020204" pitchFamily="34" charset="0"/>
              </a:rPr>
              <a:t>Level</a:t>
            </a:r>
            <a:r>
              <a:rPr lang="fr-FR" sz="2400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2400" i="1" dirty="0" err="1"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fr-FR" sz="2400" i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(NLA)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Survol du protocole </a:t>
            </a:r>
            <a:r>
              <a:rPr lang="fr-FR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CredSSP</a:t>
            </a: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 utilisé dans NLA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Désactivation RDP NLA côté client et serveur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499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Network </a:t>
            </a:r>
            <a:r>
              <a:rPr lang="fr-CA" sz="3200" b="1" i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Level</a:t>
            </a:r>
            <a:r>
              <a:rPr lang="fr-CA" sz="32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CA" sz="3200" b="1" i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(NLA)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2" y="1779123"/>
            <a:ext cx="644074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Authentification au niveau réseau en </a:t>
            </a:r>
            <a:r>
              <a:rPr lang="fr-FR" b="1" dirty="0"/>
              <a:t>début</a:t>
            </a:r>
            <a:r>
              <a:rPr lang="fr-FR" dirty="0"/>
              <a:t> de connexion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L’allocation des ressources pour la session interactive se fait </a:t>
            </a:r>
            <a:r>
              <a:rPr lang="fr-FR" b="1" dirty="0"/>
              <a:t>après</a:t>
            </a:r>
            <a:r>
              <a:rPr lang="fr-FR" dirty="0"/>
              <a:t> l’authentification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Empêche les attaques par déni de service</a:t>
            </a:r>
          </a:p>
          <a:p>
            <a:pPr lvl="1"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Paramètre « </a:t>
            </a:r>
            <a:r>
              <a:rPr lang="fr-FR" dirty="0" err="1"/>
              <a:t>Require</a:t>
            </a:r>
            <a:r>
              <a:rPr lang="fr-FR" dirty="0"/>
              <a:t> computers to use Network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Authentication</a:t>
            </a:r>
            <a:r>
              <a:rPr lang="fr-FR" dirty="0"/>
              <a:t> to </a:t>
            </a:r>
            <a:r>
              <a:rPr lang="fr-FR" dirty="0" err="1"/>
              <a:t>connect</a:t>
            </a:r>
            <a:r>
              <a:rPr lang="fr-FR" dirty="0"/>
              <a:t> »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Activé par défaut depuis Windows Vista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Recommandé en tout temps pour des raisons de sécurité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7B0FF8DA-65EC-000D-15ED-58036B06CE6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97147" y="1509572"/>
            <a:ext cx="4144029" cy="46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3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NLA : Séquence </a:t>
            </a:r>
            <a:r>
              <a:rPr lang="fr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CredSSP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516190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Ouverture du canal sécurisé TLS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Négociation NTLM ou Kerberos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Échange NTLM ou Kerberos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Répétition clé publique du serveur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Délégation des identifiants complets</a:t>
            </a:r>
          </a:p>
          <a:p>
            <a:endParaRPr lang="fr-FR" dirty="0"/>
          </a:p>
          <a:p>
            <a:pPr>
              <a:spcAft>
                <a:spcPts val="600"/>
              </a:spcAft>
            </a:pPr>
            <a:r>
              <a:rPr lang="fr-FR" u="sng" dirty="0"/>
              <a:t>Points importants</a:t>
            </a:r>
            <a:r>
              <a:rPr lang="fr-FR" dirty="0"/>
              <a:t> 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Windows </a:t>
            </a:r>
            <a:r>
              <a:rPr lang="fr-FR" dirty="0" err="1"/>
              <a:t>Authentication</a:t>
            </a:r>
            <a:r>
              <a:rPr lang="fr-FR" dirty="0"/>
              <a:t> (NTLM/Kerberos)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Lien fort entre authentification et couche TLS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Mécanisme anti-</a:t>
            </a:r>
            <a:r>
              <a:rPr lang="fr-FR" dirty="0" err="1"/>
              <a:t>MiTM</a:t>
            </a:r>
            <a:r>
              <a:rPr lang="fr-FR" dirty="0"/>
              <a:t> intégré (</a:t>
            </a:r>
            <a:r>
              <a:rPr lang="fr-FR" i="1" dirty="0"/>
              <a:t>public key </a:t>
            </a:r>
            <a:r>
              <a:rPr lang="fr-FR" i="1" dirty="0" err="1"/>
              <a:t>echo</a:t>
            </a:r>
            <a:r>
              <a:rPr lang="fr-FR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Identifiants *complets* envoyés au serveur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B85DC2F1-FA48-32F2-3155-AF8566A982B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92933" y="1625359"/>
            <a:ext cx="5161905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7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NLA : Protocole </a:t>
            </a:r>
            <a:r>
              <a:rPr lang="fr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CredSSP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[MS-CSSP]</a:t>
            </a:r>
            <a:r>
              <a:rPr lang="en-US" dirty="0"/>
              <a:t>: Credential Security Support Provider (</a:t>
            </a:r>
            <a:r>
              <a:rPr lang="en-US" dirty="0" err="1"/>
              <a:t>CredSSP</a:t>
            </a:r>
            <a:r>
              <a:rPr lang="en-US" dirty="0"/>
              <a:t>) Protocol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[MS-SPNG]</a:t>
            </a:r>
            <a:r>
              <a:rPr lang="en-US" dirty="0"/>
              <a:t>: Simple and Protected GSS-API Negotiation Mechanism (SPNEGO) Extension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9"/>
              </a:rPr>
              <a:t>[MS-NLMP]</a:t>
            </a:r>
            <a:r>
              <a:rPr lang="fr-FR" dirty="0"/>
              <a:t>: NT LAN Manager (NTLM) </a:t>
            </a:r>
            <a:r>
              <a:rPr lang="fr-FR" dirty="0" err="1"/>
              <a:t>Authentication</a:t>
            </a:r>
            <a:r>
              <a:rPr lang="fr-FR" dirty="0"/>
              <a:t> Protocol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10"/>
              </a:rPr>
              <a:t>[MS-KILE]</a:t>
            </a:r>
            <a:r>
              <a:rPr lang="fr-FR" dirty="0"/>
              <a:t>: Kerberos Protocol Extensions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Bien que les spécifications de protocoles soient destinées aux développeurs, elles peuvent servir de référence pour mieux comprendre le fonctionnement interne par les administrateurs système.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22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Désactiver NLA côté serveur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63661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Dans les </a:t>
            </a:r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i="1" dirty="0"/>
              <a:t>Remote Desktop</a:t>
            </a:r>
            <a:r>
              <a:rPr lang="en-US" dirty="0"/>
              <a:t> du </a:t>
            </a:r>
            <a:r>
              <a:rPr lang="en-US" dirty="0" err="1"/>
              <a:t>serveur</a:t>
            </a:r>
            <a:r>
              <a:rPr lang="en-US" dirty="0"/>
              <a:t>, </a:t>
            </a:r>
            <a:r>
              <a:rPr lang="en-US" dirty="0" err="1"/>
              <a:t>décochez</a:t>
            </a:r>
            <a:r>
              <a:rPr lang="en-US" dirty="0"/>
              <a:t> </a:t>
            </a:r>
            <a:r>
              <a:rPr lang="en-US" dirty="0" err="1"/>
              <a:t>l’option</a:t>
            </a:r>
            <a:r>
              <a:rPr lang="en-US" dirty="0"/>
              <a:t> </a:t>
            </a:r>
            <a:r>
              <a:rPr lang="en-US" b="1" dirty="0"/>
              <a:t>Require computers to use Network Level Authentication</a:t>
            </a:r>
            <a:r>
              <a:rPr lang="en-US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Ignorez</a:t>
            </a:r>
            <a:r>
              <a:rPr lang="en-US" dirty="0"/>
              <a:t> le message </a:t>
            </a:r>
            <a:r>
              <a:rPr lang="en-US" dirty="0" err="1"/>
              <a:t>d’avertissement</a:t>
            </a:r>
            <a:r>
              <a:rPr lang="en-US" dirty="0"/>
              <a:t> pour </a:t>
            </a:r>
            <a:r>
              <a:rPr lang="en-US" dirty="0" err="1"/>
              <a:t>procéder</a:t>
            </a:r>
            <a:r>
              <a:rPr lang="en-US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</a:t>
            </a:r>
            <a:r>
              <a:rPr lang="en-US" dirty="0" err="1"/>
              <a:t>serveur</a:t>
            </a:r>
            <a:r>
              <a:rPr lang="en-US" dirty="0"/>
              <a:t> </a:t>
            </a:r>
            <a:r>
              <a:rPr lang="en-US" dirty="0" err="1"/>
              <a:t>acceptera</a:t>
            </a:r>
            <a:r>
              <a:rPr lang="en-US" dirty="0"/>
              <a:t> encore NLA </a:t>
            </a:r>
            <a:r>
              <a:rPr lang="en-US" dirty="0" err="1"/>
              <a:t>si</a:t>
            </a:r>
            <a:r>
              <a:rPr lang="en-US" dirty="0"/>
              <a:t> le client le </a:t>
            </a:r>
            <a:r>
              <a:rPr lang="en-US" dirty="0" err="1"/>
              <a:t>demande</a:t>
            </a:r>
            <a:r>
              <a:rPr lang="en-US" dirty="0"/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Par </a:t>
            </a:r>
            <a:r>
              <a:rPr lang="en-US" dirty="0" err="1"/>
              <a:t>contre</a:t>
            </a:r>
            <a:r>
              <a:rPr lang="en-US" dirty="0"/>
              <a:t>, il </a:t>
            </a:r>
            <a:r>
              <a:rPr lang="en-US" dirty="0" err="1"/>
              <a:t>acceptera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les </a:t>
            </a:r>
            <a:r>
              <a:rPr lang="en-US" dirty="0" err="1"/>
              <a:t>connexions</a:t>
            </a:r>
            <a:r>
              <a:rPr lang="en-US" dirty="0"/>
              <a:t> sans NLA.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A77ED94D-F8BC-3A92-6A72-1A2CEE144D1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7632" y="1794341"/>
            <a:ext cx="4373504" cy="14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6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Désactiver NLA côté client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2" y="1779123"/>
            <a:ext cx="63007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Lancez</a:t>
            </a:r>
            <a:r>
              <a:rPr lang="en-US" dirty="0"/>
              <a:t> </a:t>
            </a:r>
            <a:r>
              <a:rPr lang="en-US" dirty="0" err="1"/>
              <a:t>mstsc</a:t>
            </a:r>
            <a:r>
              <a:rPr lang="en-US" dirty="0"/>
              <a:t>, </a:t>
            </a:r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dirty="0"/>
              <a:t>Show Options</a:t>
            </a:r>
            <a:r>
              <a:rPr lang="en-US" dirty="0"/>
              <a:t>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dirty="0"/>
              <a:t>Save As…</a:t>
            </a:r>
            <a:r>
              <a:rPr lang="en-US" dirty="0"/>
              <a:t>, </a:t>
            </a:r>
            <a:r>
              <a:rPr lang="en-US" dirty="0" err="1"/>
              <a:t>choisissez</a:t>
            </a:r>
            <a:r>
              <a:rPr lang="en-US" dirty="0"/>
              <a:t> un nom de </a:t>
            </a:r>
            <a:r>
              <a:rPr lang="en-US" dirty="0" err="1"/>
              <a:t>fichier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RDP_NoNLA.rdp.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Ouvrez</a:t>
            </a:r>
            <a:r>
              <a:rPr lang="en-US" dirty="0"/>
              <a:t> RDP_NoNLA.rdp dans Notepad.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Ajoutez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modifiez</a:t>
            </a:r>
            <a:r>
              <a:rPr lang="en-US" dirty="0"/>
              <a:t> la </a:t>
            </a:r>
            <a:r>
              <a:rPr lang="en-US" dirty="0" err="1"/>
              <a:t>ligne</a:t>
            </a:r>
            <a:r>
              <a:rPr lang="en-US" dirty="0"/>
              <a:t> </a:t>
            </a:r>
            <a:r>
              <a:rPr lang="en-US" b="1" dirty="0"/>
              <a:t>enablecredsspsupport:i:0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Ouvrez</a:t>
            </a:r>
            <a:r>
              <a:rPr lang="en-US" dirty="0"/>
              <a:t> RDP_NoNLA.rdp avec </a:t>
            </a:r>
            <a:r>
              <a:rPr lang="en-US" dirty="0" err="1"/>
              <a:t>mstsc</a:t>
            </a:r>
            <a:r>
              <a:rPr lang="en-US" dirty="0"/>
              <a:t> pour lancer la </a:t>
            </a:r>
            <a:r>
              <a:rPr lang="en-US" dirty="0" err="1"/>
              <a:t>connexion</a:t>
            </a:r>
            <a:r>
              <a:rPr lang="en-US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FB8DA9CA-8B94-D8B0-FBEE-86E5D046DF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13220" y="1442029"/>
            <a:ext cx="3718199" cy="45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RDP avec NLA et sans NLA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77C5C709-EF61-FC9A-25E2-789BACC6FA1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1442027"/>
            <a:ext cx="5445809" cy="42914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214585-B082-F30C-9966-8254D0995D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3240" y="1713476"/>
            <a:ext cx="5401973" cy="374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5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Couche de transport RDP UDP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Extension RDP multi-transport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Désactivation du transport UDP</a:t>
            </a:r>
          </a:p>
        </p:txBody>
      </p:sp>
    </p:spTree>
    <p:extLst>
      <p:ext uri="{BB962C8B-B14F-4D97-AF65-F5344CB8AC3E}">
        <p14:creationId xmlns:p14="http://schemas.microsoft.com/office/powerpoint/2010/main" val="343978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6921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Marc-André Moreau</a:t>
            </a:r>
          </a:p>
          <a:p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Directeur de la technologie chez Devolutions</a:t>
            </a:r>
          </a:p>
          <a:p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Expert du protocole RDP</a:t>
            </a:r>
          </a:p>
          <a:p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Contributeur au logiciel libre</a:t>
            </a:r>
          </a:p>
          <a:p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Adepte du </a:t>
            </a:r>
            <a:r>
              <a:rPr lang="fr-FR" sz="2400" i="1" dirty="0">
                <a:ea typeface="Open Sans" panose="020B0606030504020204" pitchFamily="34" charset="0"/>
                <a:cs typeface="Open Sans" panose="020B0606030504020204" pitchFamily="34" charset="0"/>
              </a:rPr>
              <a:t>reverse engineering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E9B7C9B-B819-14C5-A4AF-29249F72C8E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02106" y="2131462"/>
            <a:ext cx="3257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1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Extension RDP multi-transport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0" y="1779123"/>
            <a:ext cx="897400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RDP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connexion</a:t>
            </a:r>
            <a:r>
              <a:rPr lang="en-US" dirty="0"/>
              <a:t> TCP </a:t>
            </a:r>
            <a:r>
              <a:rPr lang="en-US" dirty="0" err="1"/>
              <a:t>avant</a:t>
            </a:r>
            <a:r>
              <a:rPr lang="en-US" dirty="0"/>
              <a:t> </a:t>
            </a:r>
            <a:r>
              <a:rPr lang="en-US" dirty="0" err="1"/>
              <a:t>d’ouvrir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connexion</a:t>
            </a:r>
            <a:r>
              <a:rPr lang="en-US" dirty="0"/>
              <a:t> UDP.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C’est</a:t>
            </a:r>
            <a:r>
              <a:rPr lang="en-US" dirty="0"/>
              <a:t> </a:t>
            </a:r>
            <a:r>
              <a:rPr lang="en-US" dirty="0" err="1"/>
              <a:t>l’extension</a:t>
            </a:r>
            <a:r>
              <a:rPr lang="en-US" dirty="0"/>
              <a:t> de </a:t>
            </a:r>
            <a:r>
              <a:rPr lang="en-US" dirty="0" err="1"/>
              <a:t>protocole</a:t>
            </a:r>
            <a:r>
              <a:rPr lang="en-US" dirty="0"/>
              <a:t> RDP multi-transport </a:t>
            </a:r>
            <a:r>
              <a:rPr lang="en-US" dirty="0">
                <a:hlinkClick r:id="rId7"/>
              </a:rPr>
              <a:t>([MS-RDPEMT</a:t>
            </a:r>
            <a:r>
              <a:rPr lang="en-CA" dirty="0">
                <a:hlinkClick r:id="rId7"/>
              </a:rPr>
              <a:t>]</a:t>
            </a:r>
            <a:r>
              <a:rPr lang="en-US" dirty="0">
                <a:hlinkClick r:id="rId7"/>
              </a:rPr>
              <a:t>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Dans Wireshark, </a:t>
            </a:r>
            <a:r>
              <a:rPr lang="en-US" dirty="0" err="1"/>
              <a:t>faites</a:t>
            </a:r>
            <a:r>
              <a:rPr lang="en-US" dirty="0"/>
              <a:t> attention : </a:t>
            </a:r>
            <a:r>
              <a:rPr lang="en-US" dirty="0" err="1"/>
              <a:t>utilisez</a:t>
            </a:r>
            <a:r>
              <a:rPr lang="en-US" dirty="0"/>
              <a:t> </a:t>
            </a:r>
            <a:r>
              <a:rPr lang="en-US" b="1" dirty="0" err="1"/>
              <a:t>tcp.port</a:t>
            </a:r>
            <a:r>
              <a:rPr lang="en-US" b="1" dirty="0"/>
              <a:t> == 3389 || </a:t>
            </a:r>
            <a:r>
              <a:rPr lang="en-US" b="1" dirty="0" err="1"/>
              <a:t>udp.port</a:t>
            </a:r>
            <a:r>
              <a:rPr lang="en-US" b="1" dirty="0"/>
              <a:t> == 3389</a:t>
            </a:r>
            <a:endParaRPr lang="en-US" dirty="0"/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L’ouverture</a:t>
            </a:r>
            <a:r>
              <a:rPr lang="en-US" dirty="0"/>
              <a:t> du transport UDP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optionnelle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facilement</a:t>
            </a:r>
            <a:r>
              <a:rPr lang="en-US" dirty="0"/>
              <a:t> causer </a:t>
            </a:r>
            <a:r>
              <a:rPr lang="en-US" dirty="0" err="1"/>
              <a:t>problème</a:t>
            </a:r>
            <a:r>
              <a:rPr lang="en-US" dirty="0"/>
              <a:t> 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Lors</a:t>
            </a:r>
            <a:r>
              <a:rPr lang="en-US" dirty="0"/>
              <a:t> de </a:t>
            </a:r>
            <a:r>
              <a:rPr lang="en-US" dirty="0" err="1"/>
              <a:t>l’utilisation</a:t>
            </a:r>
            <a:r>
              <a:rPr lang="en-US" dirty="0"/>
              <a:t> d’un VPN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Avec </a:t>
            </a:r>
            <a:r>
              <a:rPr lang="en-US" dirty="0" err="1"/>
              <a:t>une</a:t>
            </a:r>
            <a:r>
              <a:rPr lang="en-US" dirty="0"/>
              <a:t> carte </a:t>
            </a:r>
            <a:r>
              <a:rPr lang="en-US" dirty="0" err="1"/>
              <a:t>réseau</a:t>
            </a:r>
            <a:r>
              <a:rPr lang="en-US" dirty="0"/>
              <a:t> un peu </a:t>
            </a:r>
            <a:r>
              <a:rPr lang="en-US" dirty="0" err="1"/>
              <a:t>capricieuse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Avec </a:t>
            </a:r>
            <a:r>
              <a:rPr lang="en-US" dirty="0" err="1"/>
              <a:t>une</a:t>
            </a:r>
            <a:r>
              <a:rPr lang="en-US" dirty="0"/>
              <a:t> mise à jour Windows qui brise RDP UDP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473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Désactivation du transport UDP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0" y="1779123"/>
            <a:ext cx="897400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 </a:t>
            </a:r>
            <a:r>
              <a:rPr lang="en-US" dirty="0" err="1"/>
              <a:t>cas</a:t>
            </a:r>
            <a:r>
              <a:rPr lang="en-US" dirty="0"/>
              <a:t> de doute, </a:t>
            </a:r>
            <a:r>
              <a:rPr lang="en-US" dirty="0" err="1"/>
              <a:t>désactivez</a:t>
            </a:r>
            <a:r>
              <a:rPr lang="en-US" dirty="0"/>
              <a:t> la couche de transport UDP dans le client RDP :</a:t>
            </a:r>
          </a:p>
          <a:p>
            <a:endParaRPr lang="en-US" dirty="0"/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-Path 'HKLM:\SOFTWARE\Policies\Microsoft\Windows NT\Terminal Services\Client' -Name '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fClientDisableUDP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' -Value 1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Le </a:t>
            </a:r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n’est</a:t>
            </a:r>
            <a:r>
              <a:rPr lang="en-US" dirty="0"/>
              <a:t> </a:t>
            </a:r>
            <a:r>
              <a:rPr lang="en-US" dirty="0" err="1"/>
              <a:t>peut-être</a:t>
            </a:r>
            <a:r>
              <a:rPr lang="en-US" dirty="0"/>
              <a:t> pas </a:t>
            </a:r>
            <a:r>
              <a:rPr lang="en-US" dirty="0" err="1"/>
              <a:t>l’authentification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un </a:t>
            </a:r>
            <a:r>
              <a:rPr lang="en-US" dirty="0" err="1"/>
              <a:t>problème</a:t>
            </a:r>
            <a:r>
              <a:rPr lang="en-US" dirty="0"/>
              <a:t> de couche de transport UDP </a:t>
            </a:r>
            <a:r>
              <a:rPr lang="en-US" dirty="0" err="1"/>
              <a:t>causant</a:t>
            </a:r>
            <a:r>
              <a:rPr lang="en-US" dirty="0"/>
              <a:t> des </a:t>
            </a:r>
            <a:r>
              <a:rPr lang="en-US" dirty="0" err="1"/>
              <a:t>erreurs</a:t>
            </a:r>
            <a:r>
              <a:rPr lang="en-US" dirty="0"/>
              <a:t> </a:t>
            </a:r>
            <a:r>
              <a:rPr lang="en-US" dirty="0" err="1"/>
              <a:t>intermittentes</a:t>
            </a:r>
            <a:r>
              <a:rPr lang="en-US" dirty="0"/>
              <a:t> </a:t>
            </a:r>
            <a:r>
              <a:rPr lang="en-US" dirty="0" err="1"/>
              <a:t>lors</a:t>
            </a:r>
            <a:r>
              <a:rPr lang="en-US" dirty="0"/>
              <a:t> de </a:t>
            </a:r>
            <a:r>
              <a:rPr lang="en-US" dirty="0" err="1"/>
              <a:t>l’ouverture</a:t>
            </a:r>
            <a:r>
              <a:rPr lang="en-US" dirty="0"/>
              <a:t> de la </a:t>
            </a:r>
            <a:r>
              <a:rPr lang="en-US" dirty="0" err="1"/>
              <a:t>connexion</a:t>
            </a:r>
            <a:r>
              <a:rPr lang="en-US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490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TLS dans RDP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8404" y="1867965"/>
            <a:ext cx="1022985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Comment forcer la désactivation TLS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Symptômes de l’absence de TLS côté client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Erreur de validation de certificat avec TLS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Exception de validation de certificat avec TLS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CA" sz="2400" dirty="0">
                <a:ea typeface="Open Sans" panose="020B0606030504020204" pitchFamily="34" charset="0"/>
                <a:cs typeface="Open Sans" panose="020B0606030504020204" pitchFamily="34" charset="0"/>
              </a:rPr>
              <a:t>Erreur de validation d’état de révocation</a:t>
            </a: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Importance de TLS dans RDP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Configurer un certificat TLS dans RDP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Certificats TLS RDP avec Active Directory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Création du modèle de certificat RDP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Diagnostiquer la sélection du certificat RDP</a:t>
            </a:r>
          </a:p>
        </p:txBody>
      </p:sp>
    </p:spTree>
    <p:extLst>
      <p:ext uri="{BB962C8B-B14F-4D97-AF65-F5344CB8AC3E}">
        <p14:creationId xmlns:p14="http://schemas.microsoft.com/office/powerpoint/2010/main" val="2177447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Comment forcer la désactivation TLS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0" y="1779123"/>
            <a:ext cx="897400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TLS peut parfois se désactiver par erreur dans RDP</a:t>
            </a:r>
          </a:p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Il n’est pas très clair pourquoi, mais ça peut arriver</a:t>
            </a:r>
          </a:p>
          <a:p>
            <a:pPr lvl="1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Pour simuler le problème, lancez </a:t>
            </a:r>
            <a:r>
              <a:rPr lang="fr-FR" dirty="0" err="1"/>
              <a:t>gpedit.msc</a:t>
            </a:r>
            <a:r>
              <a:rPr lang="fr-FR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/>
              <a:t>Computer Configuration -&gt; Administrative </a:t>
            </a:r>
            <a:r>
              <a:rPr lang="fr-FR" b="1" dirty="0" err="1"/>
              <a:t>Templates</a:t>
            </a:r>
            <a:r>
              <a:rPr lang="fr-FR" b="1" dirty="0"/>
              <a:t> -&gt; Windows Components -&gt; </a:t>
            </a:r>
            <a:r>
              <a:rPr lang="fr-FR" b="1" dirty="0" err="1"/>
              <a:t>Remote</a:t>
            </a:r>
            <a:r>
              <a:rPr lang="fr-FR" b="1" dirty="0"/>
              <a:t> Desktop Services -&gt; </a:t>
            </a:r>
            <a:r>
              <a:rPr lang="fr-FR" b="1" dirty="0" err="1"/>
              <a:t>Remote</a:t>
            </a:r>
            <a:r>
              <a:rPr lang="fr-FR" b="1" dirty="0"/>
              <a:t> Desktop Session Host -&gt;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Require use of specific security layer for remote (RDP)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Activez</a:t>
            </a:r>
            <a:r>
              <a:rPr lang="en-US" dirty="0"/>
              <a:t> et </a:t>
            </a:r>
            <a:r>
              <a:rPr lang="en-US" dirty="0" err="1"/>
              <a:t>sélectionnez</a:t>
            </a:r>
            <a:r>
              <a:rPr lang="en-US" dirty="0"/>
              <a:t> la </a:t>
            </a:r>
            <a:r>
              <a:rPr lang="en-US" dirty="0" err="1"/>
              <a:t>valeur</a:t>
            </a:r>
            <a:r>
              <a:rPr lang="en-US" dirty="0"/>
              <a:t>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« </a:t>
            </a:r>
            <a:r>
              <a:rPr lang="en-US" dirty="0"/>
              <a:t>RDP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 »</a:t>
            </a:r>
            <a:r>
              <a:rPr lang="en-US" dirty="0"/>
              <a:t> pour </a:t>
            </a:r>
            <a:r>
              <a:rPr lang="en-US" b="1" dirty="0"/>
              <a:t>Security Layer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42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CAA2C67-B43F-7CE7-7200-48540953E6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4572" y="123920"/>
            <a:ext cx="11342857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06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Symptômes de l’absence de TLS côté client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59042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 lieu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erreur</a:t>
            </a:r>
            <a:r>
              <a:rPr lang="en-US" dirty="0"/>
              <a:t> de validation de </a:t>
            </a:r>
            <a:r>
              <a:rPr lang="en-US" dirty="0" err="1"/>
              <a:t>certificat</a:t>
            </a:r>
            <a:r>
              <a:rPr lang="en-US" dirty="0"/>
              <a:t>, on </a:t>
            </a:r>
            <a:r>
              <a:rPr lang="en-US" dirty="0" err="1"/>
              <a:t>obtient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fenêtre</a:t>
            </a:r>
            <a:r>
              <a:rPr lang="en-US" dirty="0"/>
              <a:t> </a:t>
            </a:r>
            <a:r>
              <a:rPr lang="en-US" dirty="0" err="1"/>
              <a:t>d’avertissement</a:t>
            </a:r>
            <a:r>
              <a:rPr lang="en-US" dirty="0"/>
              <a:t> jaune </a:t>
            </a:r>
            <a:r>
              <a:rPr lang="en-US" dirty="0" err="1"/>
              <a:t>faisant</a:t>
            </a:r>
            <a:r>
              <a:rPr lang="en-US" dirty="0"/>
              <a:t> la mention de Windows Vista.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 message passe la </a:t>
            </a:r>
            <a:r>
              <a:rPr lang="en-US" dirty="0" err="1"/>
              <a:t>plupart</a:t>
            </a:r>
            <a:r>
              <a:rPr lang="en-US" dirty="0"/>
              <a:t> du temps </a:t>
            </a:r>
            <a:r>
              <a:rPr lang="en-US" dirty="0" err="1"/>
              <a:t>inaperçu</a:t>
            </a:r>
            <a:r>
              <a:rPr lang="en-US" dirty="0"/>
              <a:t> </a:t>
            </a:r>
            <a:r>
              <a:rPr lang="en-US" dirty="0" err="1"/>
              <a:t>étant</a:t>
            </a:r>
            <a:r>
              <a:rPr lang="en-US" dirty="0"/>
              <a:t> </a:t>
            </a:r>
            <a:r>
              <a:rPr lang="en-US" dirty="0" err="1"/>
              <a:t>donné</a:t>
            </a:r>
            <a:r>
              <a:rPr lang="en-US" dirty="0"/>
              <a:t> </a:t>
            </a:r>
            <a:r>
              <a:rPr lang="en-US" dirty="0" err="1"/>
              <a:t>l’habitude</a:t>
            </a:r>
            <a:r>
              <a:rPr lang="en-US" dirty="0"/>
              <a:t> très </a:t>
            </a:r>
            <a:r>
              <a:rPr lang="en-US" dirty="0" err="1"/>
              <a:t>ancrée</a:t>
            </a:r>
            <a:r>
              <a:rPr lang="en-US" dirty="0"/>
              <a:t> chez les </a:t>
            </a:r>
            <a:r>
              <a:rPr lang="en-US" dirty="0" err="1"/>
              <a:t>utilisateurs</a:t>
            </a:r>
            <a:r>
              <a:rPr lang="en-US" dirty="0"/>
              <a:t> </a:t>
            </a:r>
            <a:r>
              <a:rPr lang="en-US" dirty="0" err="1"/>
              <a:t>d’ignorer</a:t>
            </a:r>
            <a:r>
              <a:rPr lang="en-US" dirty="0"/>
              <a:t> les messages </a:t>
            </a:r>
            <a:r>
              <a:rPr lang="en-US" dirty="0" err="1"/>
              <a:t>d’avertissement</a:t>
            </a:r>
            <a:r>
              <a:rPr lang="en-US" dirty="0"/>
              <a:t> RDP.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L’absence</a:t>
            </a:r>
            <a:r>
              <a:rPr lang="en-US" dirty="0"/>
              <a:t> de TLS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situation très </a:t>
            </a:r>
            <a:r>
              <a:rPr lang="en-US" dirty="0" err="1"/>
              <a:t>anormale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 err="1"/>
              <a:t>Investiguez</a:t>
            </a:r>
            <a:r>
              <a:rPr lang="en-US" b="1" dirty="0"/>
              <a:t> et </a:t>
            </a:r>
            <a:r>
              <a:rPr lang="en-US" b="1" dirty="0" err="1"/>
              <a:t>corrigez</a:t>
            </a:r>
            <a:r>
              <a:rPr lang="en-US" b="1" dirty="0"/>
              <a:t> la situation </a:t>
            </a:r>
            <a:r>
              <a:rPr lang="en-US" b="1" dirty="0" err="1"/>
              <a:t>immédiatement</a:t>
            </a:r>
            <a:r>
              <a:rPr lang="en-US" b="1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FF87F605-44F0-B545-3476-1DE3F51770A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98942" y="1657568"/>
            <a:ext cx="4607247" cy="28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46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Erreur de validation de certificat avec TLS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6242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avez</a:t>
            </a:r>
            <a:r>
              <a:rPr lang="en-US" dirty="0"/>
              <a:t> </a:t>
            </a:r>
            <a:r>
              <a:rPr lang="en-US" dirty="0" err="1"/>
              <a:t>coché</a:t>
            </a:r>
            <a:r>
              <a:rPr lang="en-US" dirty="0"/>
              <a:t>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« </a:t>
            </a:r>
            <a:r>
              <a:rPr lang="en-US" b="1" dirty="0"/>
              <a:t>Don’t ask me again for connections to this computer</a:t>
            </a:r>
            <a:r>
              <a:rPr lang="fr-CA" b="1" dirty="0"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fr-CA" dirty="0">
                <a:ea typeface="Open Sans" panose="020B0606030504020204" pitchFamily="34" charset="0"/>
                <a:cs typeface="Open Sans" panose="020B0606030504020204" pitchFamily="34" charset="0"/>
              </a:rPr>
              <a:t>»</a:t>
            </a:r>
            <a:r>
              <a:rPr lang="en-US" dirty="0"/>
              <a:t>, </a:t>
            </a:r>
            <a:r>
              <a:rPr lang="en-US" dirty="0" err="1"/>
              <a:t>supprimez</a:t>
            </a:r>
            <a:r>
              <a:rPr lang="en-US" dirty="0"/>
              <a:t> les </a:t>
            </a:r>
            <a:r>
              <a:rPr lang="en-US" dirty="0" err="1"/>
              <a:t>clés</a:t>
            </a:r>
            <a:r>
              <a:rPr lang="en-US" dirty="0"/>
              <a:t> de </a:t>
            </a:r>
            <a:r>
              <a:rPr lang="en-US" dirty="0" err="1"/>
              <a:t>registre</a:t>
            </a:r>
            <a:r>
              <a:rPr lang="en-US" dirty="0"/>
              <a:t> sous HKEY_CURRENT_USER\Software\Microsoft\Terminal Server Client\Servers.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certificats</a:t>
            </a:r>
            <a:r>
              <a:rPr lang="en-US" dirty="0"/>
              <a:t> RDP se </a:t>
            </a:r>
            <a:r>
              <a:rPr lang="en-US" dirty="0" err="1"/>
              <a:t>valident</a:t>
            </a:r>
            <a:r>
              <a:rPr lang="en-US" dirty="0"/>
              <a:t> </a:t>
            </a:r>
            <a:r>
              <a:rPr lang="en-US" dirty="0" err="1"/>
              <a:t>automatiquement</a:t>
            </a:r>
            <a:r>
              <a:rPr lang="en-US" dirty="0"/>
              <a:t>, </a:t>
            </a:r>
            <a:r>
              <a:rPr lang="en-US" dirty="0" err="1"/>
              <a:t>forcez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erreur</a:t>
            </a:r>
            <a:r>
              <a:rPr lang="en-US" dirty="0"/>
              <a:t> de validation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utilisant</a:t>
            </a:r>
            <a:r>
              <a:rPr lang="en-US" dirty="0"/>
              <a:t> </a:t>
            </a:r>
            <a:r>
              <a:rPr lang="en-US" dirty="0" err="1"/>
              <a:t>l’adresse</a:t>
            </a:r>
            <a:r>
              <a:rPr lang="en-US" dirty="0"/>
              <a:t> 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Remarquez</a:t>
            </a:r>
            <a:r>
              <a:rPr lang="en-US" dirty="0"/>
              <a:t> comment le message </a:t>
            </a:r>
            <a:r>
              <a:rPr lang="en-US" dirty="0" err="1"/>
              <a:t>d’avertissement</a:t>
            </a:r>
            <a:r>
              <a:rPr lang="en-US" dirty="0"/>
              <a:t> jaune fait mention d’un </a:t>
            </a:r>
            <a:r>
              <a:rPr lang="en-US" dirty="0" err="1"/>
              <a:t>certificat</a:t>
            </a:r>
            <a:r>
              <a:rPr lang="en-US" dirty="0"/>
              <a:t> </a:t>
            </a:r>
            <a:r>
              <a:rPr lang="en-US" dirty="0" err="1"/>
              <a:t>lorsque</a:t>
            </a:r>
            <a:r>
              <a:rPr lang="en-US" dirty="0"/>
              <a:t> TLS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03BDAF39-8AE7-F34A-4DA8-4CDC4D1ECED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42524" y="1559853"/>
            <a:ext cx="3978969" cy="44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9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Exception de validation de certificat avec TLS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ea typeface="Open Sans" panose="020B0606030504020204" pitchFamily="34" charset="0"/>
                <a:cs typeface="Open Sans" panose="020B0606030504020204" pitchFamily="34" charset="0"/>
              </a:rPr>
              <a:t>Cocher « </a:t>
            </a:r>
            <a:r>
              <a:rPr lang="fr-FR" sz="2000" b="1" dirty="0">
                <a:ea typeface="Open Sans" panose="020B0606030504020204" pitchFamily="34" charset="0"/>
                <a:cs typeface="Open Sans" panose="020B0606030504020204" pitchFamily="34" charset="0"/>
              </a:rPr>
              <a:t>Don’t </a:t>
            </a:r>
            <a:r>
              <a:rPr lang="fr-FR" sz="2000" b="1" dirty="0" err="1">
                <a:ea typeface="Open Sans" panose="020B0606030504020204" pitchFamily="34" charset="0"/>
                <a:cs typeface="Open Sans" panose="020B0606030504020204" pitchFamily="34" charset="0"/>
              </a:rPr>
              <a:t>ask</a:t>
            </a:r>
            <a:r>
              <a:rPr lang="fr-FR" sz="2000" b="1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2000" b="1" dirty="0" err="1">
                <a:ea typeface="Open Sans" panose="020B0606030504020204" pitchFamily="34" charset="0"/>
                <a:cs typeface="Open Sans" panose="020B0606030504020204" pitchFamily="34" charset="0"/>
              </a:rPr>
              <a:t>again</a:t>
            </a:r>
            <a:r>
              <a:rPr lang="fr-FR" sz="2000" b="1" dirty="0">
                <a:ea typeface="Open Sans" panose="020B0606030504020204" pitchFamily="34" charset="0"/>
                <a:cs typeface="Open Sans" panose="020B0606030504020204" pitchFamily="34" charset="0"/>
              </a:rPr>
              <a:t> for connections to </a:t>
            </a:r>
            <a:r>
              <a:rPr lang="fr-FR" sz="2000" b="1" dirty="0" err="1">
                <a:ea typeface="Open Sans" panose="020B0606030504020204" pitchFamily="34" charset="0"/>
                <a:cs typeface="Open Sans" panose="020B0606030504020204" pitchFamily="34" charset="0"/>
              </a:rPr>
              <a:t>this</a:t>
            </a:r>
            <a:r>
              <a:rPr lang="fr-FR" sz="2000" b="1" dirty="0">
                <a:ea typeface="Open Sans" panose="020B0606030504020204" pitchFamily="34" charset="0"/>
                <a:cs typeface="Open Sans" panose="020B0606030504020204" pitchFamily="34" charset="0"/>
              </a:rPr>
              <a:t> computer </a:t>
            </a:r>
            <a:r>
              <a:rPr lang="fr-FR" sz="2000" dirty="0">
                <a:ea typeface="Open Sans" panose="020B0606030504020204" pitchFamily="34" charset="0"/>
                <a:cs typeface="Open Sans" panose="020B0606030504020204" pitchFamily="34" charset="0"/>
              </a:rPr>
              <a:t>» enregistre le hash SHA1 du certificat sous </a:t>
            </a:r>
            <a:r>
              <a:rPr lang="fr-FR" sz="2000" b="1" dirty="0">
                <a:ea typeface="Open Sans" panose="020B0606030504020204" pitchFamily="34" charset="0"/>
                <a:cs typeface="Open Sans" panose="020B0606030504020204" pitchFamily="34" charset="0"/>
              </a:rPr>
              <a:t>HKCU:\Software\Microsoft\Terminal Server Client\Servers\</a:t>
            </a:r>
          </a:p>
          <a:p>
            <a:r>
              <a:rPr lang="en-CA" sz="2000" b="1" dirty="0"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en-CA" sz="2000" b="1" dirty="0" err="1">
                <a:ea typeface="Open Sans" panose="020B0606030504020204" pitchFamily="34" charset="0"/>
                <a:cs typeface="Open Sans" panose="020B0606030504020204" pitchFamily="34" charset="0"/>
              </a:rPr>
              <a:t>ServerName</a:t>
            </a:r>
            <a:r>
              <a:rPr lang="en-CA" sz="2000" b="1" dirty="0">
                <a:ea typeface="Open Sans" panose="020B0606030504020204" pitchFamily="34" charset="0"/>
                <a:cs typeface="Open Sans" panose="020B0606030504020204" pitchFamily="34" charset="0"/>
              </a:rPr>
              <a:t>&gt;\</a:t>
            </a:r>
            <a:r>
              <a:rPr lang="en-CA" sz="2000" b="1" dirty="0" err="1">
                <a:ea typeface="Open Sans" panose="020B0606030504020204" pitchFamily="34" charset="0"/>
                <a:cs typeface="Open Sans" panose="020B0606030504020204" pitchFamily="34" charset="0"/>
              </a:rPr>
              <a:t>CertHash</a:t>
            </a:r>
            <a:r>
              <a:rPr lang="en-CA" sz="2000" b="1" dirty="0">
                <a:ea typeface="Open Sans" panose="020B0606030504020204" pitchFamily="34" charset="0"/>
                <a:cs typeface="Open Sans" panose="020B0606030504020204" pitchFamily="34" charset="0"/>
              </a:rPr>
              <a:t> (REG_BINARY)</a:t>
            </a:r>
            <a:r>
              <a:rPr lang="en-CA" sz="2000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CA" sz="2000" b="1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CA" sz="2000" dirty="0" err="1">
                <a:ea typeface="Open Sans" panose="020B0606030504020204" pitchFamily="34" charset="0"/>
                <a:cs typeface="Open Sans" panose="020B0606030504020204" pitchFamily="34" charset="0"/>
              </a:rPr>
              <a:t>UsernameHint</a:t>
            </a:r>
            <a:r>
              <a:rPr lang="en-CA" sz="20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2000" dirty="0" err="1">
                <a:ea typeface="Open Sans" panose="020B0606030504020204" pitchFamily="34" charset="0"/>
                <a:cs typeface="Open Sans" panose="020B0606030504020204" pitchFamily="34" charset="0"/>
              </a:rPr>
              <a:t>enregistre</a:t>
            </a:r>
            <a:r>
              <a:rPr lang="en-CA" sz="2000" dirty="0">
                <a:ea typeface="Open Sans" panose="020B0606030504020204" pitchFamily="34" charset="0"/>
                <a:cs typeface="Open Sans" panose="020B0606030504020204" pitchFamily="34" charset="0"/>
              </a:rPr>
              <a:t> le dernier nom </a:t>
            </a:r>
            <a:r>
              <a:rPr lang="en-CA" sz="2000" dirty="0" err="1">
                <a:ea typeface="Open Sans" panose="020B0606030504020204" pitchFamily="34" charset="0"/>
                <a:cs typeface="Open Sans" panose="020B0606030504020204" pitchFamily="34" charset="0"/>
              </a:rPr>
              <a:t>d’utilisateur</a:t>
            </a:r>
            <a:r>
              <a:rPr lang="en-CA" sz="2000" dirty="0">
                <a:ea typeface="Open Sans" panose="020B0606030504020204" pitchFamily="34" charset="0"/>
                <a:cs typeface="Open Sans" panose="020B0606030504020204" pitchFamily="34" charset="0"/>
              </a:rPr>
              <a:t> pour le </a:t>
            </a:r>
            <a:r>
              <a:rPr lang="en-CA" sz="2000" dirty="0" err="1">
                <a:ea typeface="Open Sans" panose="020B0606030504020204" pitchFamily="34" charset="0"/>
                <a:cs typeface="Open Sans" panose="020B0606030504020204" pitchFamily="34" charset="0"/>
              </a:rPr>
              <a:t>serveur</a:t>
            </a:r>
            <a:r>
              <a:rPr lang="en-CA" sz="2000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fr-FR" sz="20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33A5001-FF66-E071-4750-CFF62EDCCE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8553" y="3915792"/>
            <a:ext cx="10304366" cy="18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Erreur de validation d’état de révocation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Un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problème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courant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la validation de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l’état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révocation</a:t>
            </a: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La cause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fréquente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un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fichier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CRL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expiré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dans le cache local.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L’URL de distribution du CRL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souvent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inaccessible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bloquée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Pour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contourner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le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problème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New-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ItemProperty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-Path "HKLM:\SYSTEM\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CurrentControlSet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\Control\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Lsa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\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Credssp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 -Name 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UseCachedCRLOnlyAndIgnoreRevocationUnknownErrors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 -Value 1 –Force</a:t>
            </a:r>
          </a:p>
          <a:p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Pour </a:t>
            </a:r>
            <a:r>
              <a:rPr lang="en-US" dirty="0" err="1">
                <a:ea typeface="Open Sans" panose="020B0606030504020204" pitchFamily="34" charset="0"/>
                <a:cs typeface="Open Sans" panose="020B0606030504020204" pitchFamily="34" charset="0"/>
              </a:rPr>
              <a:t>invalider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le cache CRL:</a:t>
            </a:r>
          </a:p>
          <a:p>
            <a:endParaRPr lang="fr-FR" sz="1400" dirty="0">
              <a:latin typeface="Cascadia Code" panose="020B0609020000020004" pitchFamily="49" charset="0"/>
              <a:ea typeface="Open Sans" panose="020B0606030504020204" pitchFamily="34" charset="0"/>
              <a:cs typeface="Cascadia Code" panose="020B0609020000020004" pitchFamily="49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&amp; certutil.exe "-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urlcache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 "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crl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 "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delete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</a:t>
            </a:r>
          </a:p>
          <a:p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&amp; certutil.exe "-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setreg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 "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chain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\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ChainCacheResyncFiletime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 "@</a:t>
            </a:r>
            <a:r>
              <a:rPr lang="fr-FR" sz="1400" dirty="0" err="1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now</a:t>
            </a:r>
            <a:r>
              <a:rPr lang="fr-FR" sz="1400" dirty="0">
                <a:latin typeface="Cascadia Code" panose="020B0609020000020004" pitchFamily="49" charset="0"/>
                <a:ea typeface="Open Sans" panose="020B0606030504020204" pitchFamily="34" charset="0"/>
                <a:cs typeface="Cascadia Code" panose="020B0609020000020004" pitchFamily="49" charset="0"/>
              </a:rPr>
              <a:t>"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719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Importance 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 TLS dans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551234"/>
            <a:ext cx="1022985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TLS devrait toujours être utilisé dans RDP, combiné avec NLA.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couche de transport archaïque n’a aucune raison d’être utilisée aujourd’hui.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La validation des certificats est </a:t>
            </a:r>
            <a:r>
              <a:rPr lang="fr-FR" b="1" dirty="0"/>
              <a:t>recommandée</a:t>
            </a:r>
            <a:r>
              <a:rPr lang="fr-FR" dirty="0"/>
              <a:t>, mais apporte peu de valeur réelle.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L’échange NLA inclut un mécanisme anti-MITM basé sur l’authentification Windows.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 client RDP Microsoft valide le certificat </a:t>
            </a:r>
            <a:r>
              <a:rPr lang="fr-FR" b="1" dirty="0"/>
              <a:t>après</a:t>
            </a:r>
            <a:r>
              <a:rPr lang="fr-FR" dirty="0"/>
              <a:t> avoir débuté l’authentification (!)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L’habitude d’ignorer les certificats dans RDP est très ancrée parmi les utilisateurs.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En résumé, il faut toujours utiliser RDP NLA (avec TLS) et idéalement déployer des certificats automatiquement validables pour suivre les bonnes pratiques, mais les gains sont marginaux.</a:t>
            </a:r>
          </a:p>
          <a:p>
            <a:endParaRPr lang="fr-FR" dirty="0"/>
          </a:p>
          <a:p>
            <a:r>
              <a:rPr lang="fr-FR" dirty="0"/>
              <a:t>Si votre cas d’utilisation demande de désactiver RDP NLA, il est très important de compenser par une validation automatique des certificats TLS, sans quoi une attaque MITM serait facilement réalisable.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29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Survol des notions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38548"/>
            <a:ext cx="1022985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Journaux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d’événements</a:t>
            </a:r>
            <a:endParaRPr lang="en-US" sz="16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Niveaux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sécurité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RDP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Authentification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du </a:t>
            </a: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serveur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RDP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i="1" dirty="0">
                <a:ea typeface="Open Sans" panose="020B0606030504020204" pitchFamily="34" charset="0"/>
                <a:cs typeface="Open Sans" panose="020B0606030504020204" pitchFamily="34" charset="0"/>
              </a:rPr>
              <a:t>Network Level Authentication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Couche de transport RDP UDP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Configuration TLS dans RDP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RDP NLA sans </a:t>
            </a: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délégation</a:t>
            </a:r>
            <a:endParaRPr lang="en-US" sz="16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RDP Azure AD / </a:t>
            </a: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Entra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ID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RDP NLA avec Kerberos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Configuration DNS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Détection du KDC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Kerberos sur macOS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Carte à puce </a:t>
            </a:r>
            <a:r>
              <a:rPr lang="en-US" sz="1600" dirty="0" err="1">
                <a:ea typeface="Open Sans" panose="020B0606030504020204" pitchFamily="34" charset="0"/>
                <a:cs typeface="Open Sans" panose="020B0606030504020204" pitchFamily="34" charset="0"/>
              </a:rPr>
              <a:t>virtuelle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 Windows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Proxy KDC de Kerberos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Remote Desktop Gateway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5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Configurer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un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TLS dans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Obtenez le hash SHA1 du certificat dans le </a:t>
            </a:r>
            <a:r>
              <a:rPr lang="fr-FR" i="1" dirty="0" err="1"/>
              <a:t>certificate</a:t>
            </a:r>
            <a:r>
              <a:rPr lang="fr-FR" i="1" dirty="0"/>
              <a:t> store</a:t>
            </a:r>
            <a:r>
              <a:rPr lang="fr-FR" dirty="0"/>
              <a:t> de Windows, puis utilisez PowerShell :</a:t>
            </a:r>
          </a:p>
          <a:p>
            <a:br>
              <a:rPr lang="fr-FR" dirty="0"/>
            </a:b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Get-CimInstance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Win32_TSGeneralSetting 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Namespace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ROOT\CIMV2\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TerminalServices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|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CimInstance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Property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@{ SSLCertificateSHA1Hash = $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RdpCertificateThumbprint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}</a:t>
            </a:r>
          </a:p>
          <a:p>
            <a:endParaRPr lang="fr-FR" dirty="0"/>
          </a:p>
          <a:p>
            <a:r>
              <a:rPr lang="fr-FR" dirty="0"/>
              <a:t>Dans le registre Windows, la propriété </a:t>
            </a:r>
            <a:r>
              <a:rPr lang="fr-FR" b="1" dirty="0"/>
              <a:t>SSLCertificateSHA1Hash</a:t>
            </a:r>
            <a:r>
              <a:rPr lang="fr-FR" dirty="0"/>
              <a:t> se trouve sous</a:t>
            </a:r>
            <a:br>
              <a:rPr lang="fr-FR" dirty="0"/>
            </a:br>
            <a:r>
              <a:rPr lang="fr-FR" b="1" dirty="0"/>
              <a:t>HKLM:\</a:t>
            </a:r>
            <a:r>
              <a:rPr lang="en-US" b="1" dirty="0"/>
              <a:t>SYSTEM\</a:t>
            </a:r>
            <a:r>
              <a:rPr lang="en-US" b="1" dirty="0" err="1"/>
              <a:t>CurrentControlSet</a:t>
            </a:r>
            <a:r>
              <a:rPr lang="en-US" b="1" dirty="0"/>
              <a:t>\Control\Terminal Server\</a:t>
            </a:r>
            <a:r>
              <a:rPr lang="en-US" b="1" dirty="0" err="1"/>
              <a:t>WinStations</a:t>
            </a:r>
            <a:r>
              <a:rPr lang="en-US" b="1" dirty="0"/>
              <a:t>\RDP-</a:t>
            </a:r>
            <a:r>
              <a:rPr lang="en-US" b="1" dirty="0" err="1"/>
              <a:t>Tcp</a:t>
            </a:r>
            <a:endParaRPr lang="fr-FR" b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AC67A2A2-2D9D-5644-61E6-1045B9C31D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30899" y="3672129"/>
            <a:ext cx="7530201" cy="27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17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TLS RDP avec Active Directory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Dans un </a:t>
            </a:r>
            <a:r>
              <a:rPr lang="en-US" dirty="0" err="1"/>
              <a:t>environnement</a:t>
            </a:r>
            <a:r>
              <a:rPr lang="en-US" dirty="0"/>
              <a:t> Active Directory avec </a:t>
            </a:r>
            <a:r>
              <a:rPr lang="en-US" i="1" dirty="0"/>
              <a:t>Certificate Services</a:t>
            </a:r>
            <a:r>
              <a:rPr lang="en-US" dirty="0"/>
              <a:t>, il </a:t>
            </a:r>
            <a:r>
              <a:rPr lang="en-US" dirty="0" err="1"/>
              <a:t>est</a:t>
            </a:r>
            <a:r>
              <a:rPr lang="en-US" dirty="0"/>
              <a:t> possible de </a:t>
            </a:r>
            <a:r>
              <a:rPr lang="en-US" dirty="0" err="1"/>
              <a:t>déployer</a:t>
            </a:r>
            <a:r>
              <a:rPr lang="en-US" dirty="0"/>
              <a:t> des </a:t>
            </a:r>
            <a:r>
              <a:rPr lang="en-US" dirty="0" err="1"/>
              <a:t>certificats</a:t>
            </a:r>
            <a:r>
              <a:rPr lang="en-US" dirty="0"/>
              <a:t> TLS pour RDP </a:t>
            </a:r>
            <a:r>
              <a:rPr lang="en-US" dirty="0" err="1"/>
              <a:t>automatiquement</a:t>
            </a:r>
            <a:r>
              <a:rPr lang="en-US" dirty="0"/>
              <a:t> par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stratégie</a:t>
            </a:r>
            <a:r>
              <a:rPr lang="en-US" dirty="0"/>
              <a:t> de </a:t>
            </a:r>
            <a:r>
              <a:rPr lang="en-US" dirty="0" err="1"/>
              <a:t>groupe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sélection</a:t>
            </a:r>
            <a:r>
              <a:rPr lang="en-US" dirty="0"/>
              <a:t> du </a:t>
            </a:r>
            <a:r>
              <a:rPr lang="en-US" dirty="0" err="1"/>
              <a:t>certificat</a:t>
            </a:r>
            <a:r>
              <a:rPr lang="en-US" dirty="0"/>
              <a:t> se fait à </a:t>
            </a:r>
            <a:r>
              <a:rPr lang="en-US" dirty="0" err="1"/>
              <a:t>l’aide</a:t>
            </a:r>
            <a:r>
              <a:rPr lang="en-US" dirty="0"/>
              <a:t> du nom du template AD CS </a:t>
            </a:r>
            <a:r>
              <a:rPr lang="en-US" dirty="0" err="1"/>
              <a:t>utilisé</a:t>
            </a:r>
            <a:r>
              <a:rPr lang="en-US" dirty="0"/>
              <a:t> pour </a:t>
            </a:r>
            <a:r>
              <a:rPr lang="en-US" dirty="0" err="1"/>
              <a:t>générer</a:t>
            </a:r>
            <a:r>
              <a:rPr lang="en-US" dirty="0"/>
              <a:t> le </a:t>
            </a:r>
            <a:r>
              <a:rPr lang="en-US" dirty="0" err="1"/>
              <a:t>certificat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Step-by-Step Procedure to Deploy RDP Certificates Using GPO</a:t>
            </a:r>
          </a:p>
          <a:p>
            <a:r>
              <a:rPr lang="fr-FR" dirty="0">
                <a:hlinkClick r:id="rId7"/>
              </a:rPr>
              <a:t>https://medium.com/thesecmaster/step-by-step-procedure-to-deploy-rdp-certificates-using-gpo-ba27f1c9b5fa</a:t>
            </a:r>
            <a:endParaRPr lang="fr-FR" dirty="0"/>
          </a:p>
          <a:p>
            <a:endParaRPr lang="fr-FR" dirty="0"/>
          </a:p>
          <a:p>
            <a:r>
              <a:rPr lang="fr-FR" dirty="0"/>
              <a:t>Assurez-vous d’utiliser le </a:t>
            </a:r>
            <a:r>
              <a:rPr lang="fr-FR" i="1" dirty="0" err="1"/>
              <a:t>certificate</a:t>
            </a:r>
            <a:r>
              <a:rPr lang="fr-FR" i="1" dirty="0"/>
              <a:t> </a:t>
            </a:r>
            <a:r>
              <a:rPr lang="fr-FR" i="1" dirty="0" err="1"/>
              <a:t>template</a:t>
            </a:r>
            <a:r>
              <a:rPr lang="fr-FR" i="1" dirty="0"/>
              <a:t> </a:t>
            </a:r>
            <a:r>
              <a:rPr lang="fr-FR" i="1" dirty="0" err="1"/>
              <a:t>name</a:t>
            </a:r>
            <a:r>
              <a:rPr lang="fr-FR" dirty="0"/>
              <a:t> et non le </a:t>
            </a:r>
            <a:r>
              <a:rPr lang="fr-FR" i="1" dirty="0" err="1"/>
              <a:t>certificate</a:t>
            </a:r>
            <a:r>
              <a:rPr lang="fr-FR" i="1" dirty="0"/>
              <a:t> display </a:t>
            </a:r>
            <a:r>
              <a:rPr lang="fr-FR" i="1" dirty="0" err="1"/>
              <a:t>name</a:t>
            </a:r>
            <a:r>
              <a:rPr lang="fr-FR" i="1" dirty="0"/>
              <a:t>.</a:t>
            </a:r>
          </a:p>
          <a:p>
            <a:endParaRPr lang="en-US" i="1" dirty="0"/>
          </a:p>
          <a:p>
            <a:r>
              <a:rPr lang="en-US" dirty="0" err="1"/>
              <a:t>Supprimez</a:t>
            </a:r>
            <a:r>
              <a:rPr lang="en-US" dirty="0"/>
              <a:t> la </a:t>
            </a:r>
            <a:r>
              <a:rPr lang="en-US" dirty="0" err="1"/>
              <a:t>valeur</a:t>
            </a:r>
            <a:r>
              <a:rPr lang="en-US" dirty="0"/>
              <a:t> de </a:t>
            </a:r>
            <a:r>
              <a:rPr lang="en-US" dirty="0" err="1"/>
              <a:t>registre</a:t>
            </a:r>
            <a:r>
              <a:rPr lang="en-US" dirty="0"/>
              <a:t> </a:t>
            </a:r>
            <a:r>
              <a:rPr lang="en-US" b="1" dirty="0"/>
              <a:t>SSLCertificateSHA1Hash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l’avez</a:t>
            </a:r>
            <a:r>
              <a:rPr lang="en-US" dirty="0"/>
              <a:t> </a:t>
            </a:r>
            <a:r>
              <a:rPr lang="en-US" dirty="0" err="1"/>
              <a:t>configuré</a:t>
            </a:r>
            <a:r>
              <a:rPr lang="en-US" dirty="0"/>
              <a:t> </a:t>
            </a:r>
            <a:r>
              <a:rPr lang="en-US" dirty="0" err="1"/>
              <a:t>manuellement</a:t>
            </a:r>
            <a:r>
              <a:rPr lang="en-US" dirty="0"/>
              <a:t>.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900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Création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modèle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 (1/2)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484021"/>
            <a:ext cx="1022985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Lancez</a:t>
            </a:r>
            <a:r>
              <a:rPr lang="en-US" dirty="0"/>
              <a:t> </a:t>
            </a:r>
            <a:r>
              <a:rPr lang="en-US" b="1" dirty="0" err="1"/>
              <a:t>certtmpl.msc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i="1" dirty="0"/>
              <a:t>Certificate Templates Console</a:t>
            </a:r>
            <a:r>
              <a:rPr lang="en-US" dirty="0"/>
              <a:t>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Sélectionnez</a:t>
            </a:r>
            <a:r>
              <a:rPr lang="en-US" dirty="0"/>
              <a:t> </a:t>
            </a:r>
            <a:r>
              <a:rPr lang="en-US" b="1" dirty="0"/>
              <a:t>Computer</a:t>
            </a:r>
            <a:r>
              <a:rPr lang="en-US" dirty="0"/>
              <a:t>, </a:t>
            </a:r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b="1" dirty="0"/>
              <a:t>Duplicate Template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Dans </a:t>
            </a:r>
            <a:r>
              <a:rPr lang="en-US" dirty="0" err="1"/>
              <a:t>l’onglet</a:t>
            </a:r>
            <a:r>
              <a:rPr lang="en-US" dirty="0"/>
              <a:t> </a:t>
            </a:r>
            <a:r>
              <a:rPr lang="en-US" b="1" dirty="0"/>
              <a:t>General</a:t>
            </a:r>
            <a:r>
              <a:rPr lang="en-US" dirty="0"/>
              <a:t>, entrez </a:t>
            </a:r>
            <a:r>
              <a:rPr lang="en-US" b="1" dirty="0"/>
              <a:t>Remote Desktop </a:t>
            </a:r>
            <a:r>
              <a:rPr lang="en-US" dirty="0" err="1"/>
              <a:t>comme</a:t>
            </a:r>
            <a:r>
              <a:rPr lang="en-US" dirty="0"/>
              <a:t> </a:t>
            </a:r>
            <a:r>
              <a:rPr lang="en-US" i="1" dirty="0"/>
              <a:t>display name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</a:t>
            </a:r>
            <a:r>
              <a:rPr lang="en-US" i="1" dirty="0"/>
              <a:t>template name</a:t>
            </a:r>
            <a:r>
              <a:rPr lang="en-US" dirty="0"/>
              <a:t> </a:t>
            </a:r>
            <a:r>
              <a:rPr lang="en-US" dirty="0" err="1"/>
              <a:t>deviendra</a:t>
            </a:r>
            <a:r>
              <a:rPr lang="en-US" dirty="0"/>
              <a:t> </a:t>
            </a:r>
            <a:r>
              <a:rPr lang="en-US" b="1" dirty="0" err="1"/>
              <a:t>RemoteDesktop</a:t>
            </a:r>
            <a:r>
              <a:rPr lang="en-US" dirty="0"/>
              <a:t> sans les </a:t>
            </a:r>
            <a:r>
              <a:rPr lang="en-US" dirty="0" err="1"/>
              <a:t>espaces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Attention : il faut </a:t>
            </a:r>
            <a:r>
              <a:rPr lang="en-US" dirty="0" err="1"/>
              <a:t>utiliser</a:t>
            </a:r>
            <a:r>
              <a:rPr lang="en-US" dirty="0"/>
              <a:t> le </a:t>
            </a:r>
            <a:r>
              <a:rPr lang="en-US" i="1" dirty="0"/>
              <a:t>template name</a:t>
            </a:r>
            <a:r>
              <a:rPr lang="en-US" dirty="0"/>
              <a:t> pour la </a:t>
            </a:r>
            <a:r>
              <a:rPr lang="en-US" dirty="0" err="1"/>
              <a:t>stratégie</a:t>
            </a:r>
            <a:r>
              <a:rPr lang="en-US" dirty="0"/>
              <a:t> de </a:t>
            </a:r>
            <a:r>
              <a:rPr lang="en-US" dirty="0" err="1"/>
              <a:t>groupe</a:t>
            </a:r>
            <a:r>
              <a:rPr lang="en-US" dirty="0"/>
              <a:t> (GPO)</a:t>
            </a:r>
          </a:p>
          <a:p>
            <a:pPr lvl="1"/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Dans </a:t>
            </a:r>
            <a:r>
              <a:rPr lang="en-US" dirty="0" err="1"/>
              <a:t>l’onglet</a:t>
            </a:r>
            <a:r>
              <a:rPr lang="en-US" dirty="0"/>
              <a:t> </a:t>
            </a:r>
            <a:r>
              <a:rPr lang="en-US" b="1" dirty="0"/>
              <a:t>Extensions</a:t>
            </a:r>
            <a:r>
              <a:rPr lang="en-US" dirty="0"/>
              <a:t>, </a:t>
            </a:r>
            <a:r>
              <a:rPr lang="en-US" dirty="0" err="1"/>
              <a:t>sélectionnez</a:t>
            </a:r>
            <a:r>
              <a:rPr lang="en-US" dirty="0"/>
              <a:t> </a:t>
            </a:r>
            <a:r>
              <a:rPr lang="en-US" b="1" dirty="0"/>
              <a:t>Application Policies</a:t>
            </a:r>
            <a:r>
              <a:rPr lang="en-US" dirty="0"/>
              <a:t>, </a:t>
            </a:r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b="1" dirty="0"/>
              <a:t>Edit</a:t>
            </a:r>
            <a:r>
              <a:rPr lang="en-US" dirty="0"/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Supprimez</a:t>
            </a:r>
            <a:r>
              <a:rPr lang="en-US" dirty="0"/>
              <a:t> </a:t>
            </a:r>
            <a:r>
              <a:rPr lang="en-US" b="1" dirty="0"/>
              <a:t>Client Authentication</a:t>
            </a:r>
            <a:r>
              <a:rPr lang="en-US" dirty="0"/>
              <a:t> de la </a:t>
            </a:r>
            <a:r>
              <a:rPr lang="en-US" dirty="0" err="1"/>
              <a:t>liste</a:t>
            </a:r>
            <a:r>
              <a:rPr lang="en-US" dirty="0"/>
              <a:t>, </a:t>
            </a:r>
            <a:r>
              <a:rPr lang="en-US" dirty="0" err="1"/>
              <a:t>puis</a:t>
            </a:r>
            <a:r>
              <a:rPr lang="en-US" dirty="0"/>
              <a:t> </a:t>
            </a: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dirty="0"/>
              <a:t>Add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Cliquez</a:t>
            </a:r>
            <a:r>
              <a:rPr lang="en-US" dirty="0"/>
              <a:t> sur </a:t>
            </a:r>
            <a:r>
              <a:rPr lang="en-US" b="1" dirty="0"/>
              <a:t>New</a:t>
            </a:r>
            <a:r>
              <a:rPr lang="en-US" dirty="0"/>
              <a:t>, </a:t>
            </a:r>
            <a:r>
              <a:rPr lang="en-US" dirty="0" err="1"/>
              <a:t>puis</a:t>
            </a:r>
            <a:r>
              <a:rPr lang="en-US" dirty="0"/>
              <a:t> entrez </a:t>
            </a:r>
            <a:r>
              <a:rPr lang="en-US" b="1" dirty="0"/>
              <a:t>Remote Desktop Authentication</a:t>
            </a:r>
            <a:r>
              <a:rPr lang="en-US" dirty="0"/>
              <a:t> (1.3.6.1.4.1.311.54.1.2)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Finalisez</a:t>
            </a:r>
            <a:r>
              <a:rPr lang="en-US" dirty="0"/>
              <a:t> la </a:t>
            </a:r>
            <a:r>
              <a:rPr lang="en-US" dirty="0" err="1"/>
              <a:t>création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certificat</a:t>
            </a:r>
            <a:r>
              <a:rPr lang="en-US" dirty="0"/>
              <a:t> RDP</a:t>
            </a:r>
          </a:p>
          <a:p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207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Création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modèle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 (2/2)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0111" y="1766654"/>
            <a:ext cx="1022985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Lancez</a:t>
            </a:r>
            <a:r>
              <a:rPr lang="en-US" sz="2000" dirty="0"/>
              <a:t> </a:t>
            </a:r>
            <a:r>
              <a:rPr lang="en-US" sz="2000" b="1" dirty="0" err="1"/>
              <a:t>certsrv.msc</a:t>
            </a:r>
            <a:r>
              <a:rPr lang="en-US" sz="2000" dirty="0"/>
              <a:t> (</a:t>
            </a:r>
            <a:r>
              <a:rPr lang="en-US" sz="2000" i="1" dirty="0"/>
              <a:t>Certification Authority Console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Sélectionnez</a:t>
            </a:r>
            <a:r>
              <a:rPr lang="en-US" sz="2000" dirty="0"/>
              <a:t> </a:t>
            </a:r>
            <a:r>
              <a:rPr lang="en-US" sz="2000" b="1" dirty="0"/>
              <a:t>Certificate Templates -&gt;</a:t>
            </a:r>
            <a:r>
              <a:rPr lang="en-US" sz="2000" dirty="0"/>
              <a:t> </a:t>
            </a:r>
            <a:r>
              <a:rPr lang="en-US" sz="2000" b="1" dirty="0"/>
              <a:t>New</a:t>
            </a:r>
            <a:r>
              <a:rPr lang="en-US" sz="2000" dirty="0"/>
              <a:t> et ensuite </a:t>
            </a:r>
            <a:r>
              <a:rPr lang="en-US" sz="2000" b="1" dirty="0"/>
              <a:t>Certificate Template to 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À </a:t>
            </a:r>
            <a:r>
              <a:rPr lang="en-US" sz="2000" dirty="0" err="1"/>
              <a:t>partir</a:t>
            </a:r>
            <a:r>
              <a:rPr lang="en-US" sz="2000" dirty="0"/>
              <a:t> de la </a:t>
            </a:r>
            <a:r>
              <a:rPr lang="en-US" sz="2000" dirty="0" err="1"/>
              <a:t>liste</a:t>
            </a:r>
            <a:r>
              <a:rPr lang="en-US" sz="2000" dirty="0"/>
              <a:t> des </a:t>
            </a:r>
            <a:r>
              <a:rPr lang="en-US" sz="2000" dirty="0" err="1"/>
              <a:t>modèles</a:t>
            </a:r>
            <a:r>
              <a:rPr lang="en-US" sz="2000" dirty="0"/>
              <a:t> de </a:t>
            </a:r>
            <a:r>
              <a:rPr lang="en-US" sz="2000" dirty="0" err="1"/>
              <a:t>certificat</a:t>
            </a:r>
            <a:r>
              <a:rPr lang="en-US" sz="2000" dirty="0"/>
              <a:t>, </a:t>
            </a:r>
            <a:r>
              <a:rPr lang="en-US" sz="2000" dirty="0" err="1"/>
              <a:t>sélectionnez</a:t>
            </a:r>
            <a:r>
              <a:rPr lang="en-US" sz="2000" dirty="0"/>
              <a:t> </a:t>
            </a:r>
            <a:r>
              <a:rPr lang="en-US" sz="2000" b="1" dirty="0"/>
              <a:t>Remote Desktop.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Cliquez</a:t>
            </a:r>
            <a:r>
              <a:rPr lang="en-US" sz="2000" dirty="0"/>
              <a:t> sur </a:t>
            </a:r>
            <a:r>
              <a:rPr lang="en-US" sz="2000" b="1" dirty="0"/>
              <a:t>OK.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723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B455FA-5D38-0AF2-AF28-3029225CE9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8056" y="252439"/>
            <a:ext cx="4042138" cy="56589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7CB67E-A323-9AF2-0030-891C823F41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15123" y="252439"/>
            <a:ext cx="7208070" cy="610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01720CE-A47A-02B9-5A9B-A75A5C5828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179" y="190832"/>
            <a:ext cx="12155642" cy="58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9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Diagnostiquer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la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sélection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2" y="1779123"/>
            <a:ext cx="393249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Quel</a:t>
            </a:r>
            <a:r>
              <a:rPr lang="en-US" dirty="0"/>
              <a:t> </a:t>
            </a:r>
            <a:r>
              <a:rPr lang="en-US" dirty="0" err="1"/>
              <a:t>certificat</a:t>
            </a:r>
            <a:r>
              <a:rPr lang="en-US" dirty="0"/>
              <a:t>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sélectionné</a:t>
            </a:r>
            <a:r>
              <a:rPr lang="en-US" dirty="0"/>
              <a:t>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Utilisez</a:t>
            </a:r>
            <a:r>
              <a:rPr lang="en-US" dirty="0"/>
              <a:t> Wireshark pour </a:t>
            </a:r>
            <a:r>
              <a:rPr lang="en-US" dirty="0" err="1"/>
              <a:t>inspecter</a:t>
            </a:r>
            <a:r>
              <a:rPr lang="en-US" dirty="0"/>
              <a:t> le </a:t>
            </a:r>
            <a:r>
              <a:rPr lang="en-US" dirty="0" err="1"/>
              <a:t>certificat</a:t>
            </a:r>
            <a:r>
              <a:rPr lang="en-US" dirty="0"/>
              <a:t> dans le handshake TLS 1.2!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RDP ne </a:t>
            </a:r>
            <a:r>
              <a:rPr lang="en-US" dirty="0" err="1"/>
              <a:t>prend</a:t>
            </a:r>
            <a:r>
              <a:rPr lang="en-US" dirty="0"/>
              <a:t> pas encore </a:t>
            </a:r>
            <a:r>
              <a:rPr lang="en-US" dirty="0" err="1"/>
              <a:t>en</a:t>
            </a:r>
            <a:r>
              <a:rPr lang="en-US" dirty="0"/>
              <a:t> charge TLS 1.3,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bonne </a:t>
            </a:r>
            <a:r>
              <a:rPr lang="en-US" dirty="0" err="1"/>
              <a:t>partie</a:t>
            </a:r>
            <a:r>
              <a:rPr lang="en-US" dirty="0"/>
              <a:t> de </a:t>
            </a:r>
            <a:r>
              <a:rPr lang="en-US" dirty="0" err="1"/>
              <a:t>l’information</a:t>
            </a:r>
            <a:r>
              <a:rPr lang="en-US" dirty="0"/>
              <a:t> </a:t>
            </a:r>
            <a:r>
              <a:rPr lang="en-US" dirty="0" err="1"/>
              <a:t>pertinente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lisible</a:t>
            </a:r>
            <a:r>
              <a:rPr lang="en-US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9305A1FA-0E54-3F73-AE6A-DF4107054A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18305" y="1228726"/>
            <a:ext cx="7326600" cy="54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38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RDP NLA sans délégation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Mode </a:t>
            </a:r>
            <a:r>
              <a:rPr lang="fr-FR" sz="2400" i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Restricted</a:t>
            </a:r>
            <a:r>
              <a:rPr lang="fr-FR" sz="2400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Admin </a:t>
            </a: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(RA)</a:t>
            </a:r>
          </a:p>
          <a:p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Remote</a:t>
            </a: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Credential</a:t>
            </a: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Guard (RCG)</a:t>
            </a:r>
          </a:p>
        </p:txBody>
      </p:sp>
    </p:spTree>
    <p:extLst>
      <p:ext uri="{BB962C8B-B14F-4D97-AF65-F5344CB8AC3E}">
        <p14:creationId xmlns:p14="http://schemas.microsoft.com/office/powerpoint/2010/main" val="323607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Mode </a:t>
            </a:r>
            <a:r>
              <a:rPr lang="en-US" sz="32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Restricted Admin 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(RA)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Le mode </a:t>
            </a:r>
            <a:r>
              <a:rPr lang="fr-FR" i="1" dirty="0" err="1"/>
              <a:t>Restricted</a:t>
            </a:r>
            <a:r>
              <a:rPr lang="fr-FR" i="1" dirty="0"/>
              <a:t> Admin </a:t>
            </a:r>
            <a:r>
              <a:rPr lang="fr-FR" dirty="0"/>
              <a:t>(RA) saute l’étape de délégation des identifiants dans </a:t>
            </a:r>
            <a:r>
              <a:rPr lang="fr-FR" dirty="0" err="1"/>
              <a:t>CredSSP</a:t>
            </a:r>
            <a:r>
              <a:rPr lang="fr-FR" dirty="0"/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On obtient un </a:t>
            </a:r>
            <a:r>
              <a:rPr lang="fr-FR" i="1" dirty="0"/>
              <a:t>network logon</a:t>
            </a:r>
            <a:r>
              <a:rPr lang="fr-FR" dirty="0"/>
              <a:t> au lieu d’un </a:t>
            </a:r>
            <a:r>
              <a:rPr lang="fr-FR" i="1" dirty="0" err="1"/>
              <a:t>remote</a:t>
            </a:r>
            <a:r>
              <a:rPr lang="fr-FR" i="1" dirty="0"/>
              <a:t> interactive logon.</a:t>
            </a:r>
            <a:endParaRPr lang="fr-FR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identifiants ne sont jamais envoyés au serveur, hors de portée pour </a:t>
            </a:r>
            <a:r>
              <a:rPr lang="fr-FR" dirty="0" err="1"/>
              <a:t>mimikatz</a:t>
            </a:r>
            <a:r>
              <a:rPr lang="fr-FR" dirty="0"/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Opérations dans la session Windows limitées par le </a:t>
            </a:r>
            <a:r>
              <a:rPr lang="fr-FR" i="1" dirty="0"/>
              <a:t>network logon</a:t>
            </a:r>
            <a:r>
              <a:rPr lang="fr-FR" dirty="0"/>
              <a:t> (pas de double hop).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 mode </a:t>
            </a:r>
            <a:r>
              <a:rPr lang="fr-FR" i="1" dirty="0" err="1"/>
              <a:t>Restricted</a:t>
            </a:r>
            <a:r>
              <a:rPr lang="fr-FR" i="1" dirty="0"/>
              <a:t> Admin</a:t>
            </a:r>
            <a:r>
              <a:rPr lang="fr-FR" dirty="0"/>
              <a:t> doit être activé sur le serveur et demandé par le client.</a:t>
            </a:r>
            <a:br>
              <a:rPr lang="fr-FR" dirty="0"/>
            </a:br>
            <a:endParaRPr lang="fr-FR" dirty="0"/>
          </a:p>
          <a:p>
            <a:r>
              <a:rPr lang="fr-FR" dirty="0"/>
              <a:t>Côté serveur RDP, activez le mode </a:t>
            </a:r>
            <a:r>
              <a:rPr lang="fr-FR" i="1" dirty="0" err="1"/>
              <a:t>Restricted</a:t>
            </a:r>
            <a:r>
              <a:rPr lang="fr-FR" i="1" dirty="0"/>
              <a:t> Admin </a:t>
            </a:r>
            <a:r>
              <a:rPr lang="fr-FR" dirty="0"/>
              <a:t>(RA) :</a:t>
            </a:r>
          </a:p>
          <a:p>
            <a:endParaRPr lang="fr-FR" dirty="0"/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-Path "HKLM:\SYSTEM\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CurrentControlSet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\Control\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Lsa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" -Name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DisableRestrictedAdmin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" -Value 0</a:t>
            </a:r>
          </a:p>
          <a:p>
            <a:endParaRPr lang="fr-FR" dirty="0"/>
          </a:p>
          <a:p>
            <a:r>
              <a:rPr lang="fr-FR" dirty="0"/>
              <a:t>Coté client RDP, lancez </a:t>
            </a:r>
            <a:r>
              <a:rPr lang="fr-FR" dirty="0" err="1"/>
              <a:t>mstsc</a:t>
            </a:r>
            <a:r>
              <a:rPr lang="fr-FR" dirty="0"/>
              <a:t> avec l’option /</a:t>
            </a:r>
            <a:r>
              <a:rPr lang="fr-FR" dirty="0" err="1"/>
              <a:t>restrictedAdmin</a:t>
            </a:r>
            <a:r>
              <a:rPr lang="fr-FR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73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Restricted Admin 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dans Remote Desktop Manager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425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mode </a:t>
            </a:r>
            <a:r>
              <a:rPr lang="fr-FR" i="1" dirty="0" err="1"/>
              <a:t>Restricted</a:t>
            </a:r>
            <a:r>
              <a:rPr lang="fr-FR" i="1" dirty="0"/>
              <a:t> Admin</a:t>
            </a:r>
            <a:r>
              <a:rPr lang="fr-FR" dirty="0"/>
              <a:t> est disponible dans </a:t>
            </a:r>
            <a:r>
              <a:rPr lang="fr-FR" b="1" dirty="0" err="1"/>
              <a:t>Remote</a:t>
            </a:r>
            <a:r>
              <a:rPr lang="fr-FR" b="1" dirty="0"/>
              <a:t> Desktop Manager</a:t>
            </a:r>
            <a:r>
              <a:rPr lang="fr-FR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59D2440D-CF2E-95C6-EC58-8EB14539C2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38344" y="1301658"/>
            <a:ext cx="6610682" cy="48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8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Environnement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laboratoire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475709"/>
            <a:ext cx="10229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Laboratoire Active Directory avec Hyper-V automatisé avec PowerShell :</a:t>
            </a:r>
          </a:p>
          <a:p>
            <a:r>
              <a:rPr lang="fr-FR" dirty="0">
                <a:hlinkClick r:id="rId7"/>
              </a:rPr>
              <a:t>https://github.com/Devolutions/devolutions-labs</a:t>
            </a:r>
            <a:endParaRPr lang="fr-FR" dirty="0"/>
          </a:p>
          <a:p>
            <a:endParaRPr lang="fr-FR" dirty="0"/>
          </a:p>
          <a:p>
            <a:r>
              <a:rPr lang="fr-FR" dirty="0"/>
              <a:t>IT-HELP-RTR : Alpine Linux servant de routeur avec DHCP</a:t>
            </a:r>
          </a:p>
          <a:p>
            <a:r>
              <a:rPr lang="fr-FR" dirty="0"/>
              <a:t>IT-HELP-DC : Windows Server 2022 + contrôleur de domaine + AD CS + DNS</a:t>
            </a:r>
          </a:p>
          <a:p>
            <a:r>
              <a:rPr lang="fr-FR" dirty="0"/>
              <a:t>IT-HELP-TEST : Windows Server 2022, serveur RDP de test joint au domaine</a:t>
            </a:r>
          </a:p>
          <a:p>
            <a:r>
              <a:rPr lang="fr-FR" dirty="0"/>
              <a:t>IT-HELP-CLIENT : Windows 11 23H2 non joint au domaine, mais sur le même réseau</a:t>
            </a:r>
          </a:p>
          <a:p>
            <a:endParaRPr lang="fr-FR" dirty="0"/>
          </a:p>
          <a:p>
            <a:r>
              <a:rPr lang="fr-FR" dirty="0"/>
              <a:t>Suffixe DNS : ad.it-</a:t>
            </a:r>
            <a:r>
              <a:rPr lang="fr-FR" dirty="0" err="1"/>
              <a:t>help.ninja</a:t>
            </a:r>
            <a:endParaRPr lang="fr-FR" dirty="0"/>
          </a:p>
          <a:p>
            <a:r>
              <a:rPr lang="fr-FR" dirty="0"/>
              <a:t>Kerberos </a:t>
            </a:r>
            <a:r>
              <a:rPr lang="fr-FR" dirty="0" err="1"/>
              <a:t>realm</a:t>
            </a:r>
            <a:r>
              <a:rPr lang="fr-FR" dirty="0"/>
              <a:t> : ad.it-</a:t>
            </a:r>
            <a:r>
              <a:rPr lang="fr-FR" dirty="0" err="1"/>
              <a:t>help.ninja</a:t>
            </a:r>
            <a:endParaRPr lang="fr-FR" dirty="0"/>
          </a:p>
          <a:p>
            <a:r>
              <a:rPr lang="fr-FR" dirty="0"/>
              <a:t>Nom de domaine : ad.it-</a:t>
            </a:r>
            <a:r>
              <a:rPr lang="fr-FR" dirty="0" err="1"/>
              <a:t>help.ninja</a:t>
            </a:r>
            <a:r>
              <a:rPr lang="fr-FR" dirty="0"/>
              <a:t> (IT-HELP)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Comptes de test :</a:t>
            </a:r>
          </a:p>
          <a:p>
            <a:r>
              <a:rPr lang="fr-FR" dirty="0">
                <a:hlinkClick r:id="rId8"/>
              </a:rPr>
              <a:t>Administrator@ad.it-</a:t>
            </a:r>
            <a:r>
              <a:rPr lang="fr-FR" dirty="0" err="1">
                <a:hlinkClick r:id="rId8"/>
              </a:rPr>
              <a:t>help.ninja</a:t>
            </a:r>
            <a:r>
              <a:rPr lang="fr-FR" dirty="0"/>
              <a:t> – administrateur du domaine</a:t>
            </a:r>
          </a:p>
          <a:p>
            <a:r>
              <a:rPr lang="fr-FR" dirty="0">
                <a:hlinkClick r:id="rId9"/>
              </a:rPr>
              <a:t>ProtectedUser@ad.it-</a:t>
            </a:r>
            <a:r>
              <a:rPr lang="fr-FR" dirty="0" err="1">
                <a:hlinkClick r:id="rId9"/>
              </a:rPr>
              <a:t>help.ninja</a:t>
            </a:r>
            <a:r>
              <a:rPr lang="fr-FR" dirty="0"/>
              <a:t> – membre du groupe </a:t>
            </a:r>
            <a:r>
              <a:rPr lang="fr-FR" i="1" dirty="0" err="1"/>
              <a:t>Protected</a:t>
            </a:r>
            <a:r>
              <a:rPr lang="fr-FR" i="1" dirty="0"/>
              <a:t> </a:t>
            </a:r>
            <a:r>
              <a:rPr lang="fr-FR" i="1" dirty="0" err="1"/>
              <a:t>Users</a:t>
            </a:r>
            <a:endParaRPr lang="fr-FR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49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Inconvénients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Mode </a:t>
            </a:r>
            <a:r>
              <a:rPr lang="en-US" sz="32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Restricted Admin</a:t>
            </a:r>
            <a:endParaRPr lang="fr-FR" sz="3200" b="1" i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est désactivé par défaut sur le serveur RDP.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Il n’est pas possible de forcer le client RDP à l’utiliser.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L’étape de délégation en moins, on ouvre la porte aux attaques de type </a:t>
            </a:r>
            <a:r>
              <a:rPr lang="fr-FR" i="1" dirty="0" err="1"/>
              <a:t>pass</a:t>
            </a:r>
            <a:r>
              <a:rPr lang="fr-FR" i="1" dirty="0"/>
              <a:t>-the-hash</a:t>
            </a:r>
            <a:r>
              <a:rPr lang="fr-FR" dirty="0"/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FreeRDP</a:t>
            </a:r>
            <a:r>
              <a:rPr lang="fr-FR" dirty="0"/>
              <a:t> a même une option /</a:t>
            </a:r>
            <a:r>
              <a:rPr lang="fr-FR" dirty="0" err="1"/>
              <a:t>pth</a:t>
            </a:r>
            <a:r>
              <a:rPr lang="fr-FR" dirty="0"/>
              <a:t> (</a:t>
            </a:r>
            <a:r>
              <a:rPr lang="fr-FR" i="1" dirty="0" err="1"/>
              <a:t>pass</a:t>
            </a:r>
            <a:r>
              <a:rPr lang="fr-FR" i="1" dirty="0"/>
              <a:t>-the-hash</a:t>
            </a:r>
            <a:r>
              <a:rPr lang="fr-FR" dirty="0"/>
              <a:t>) acceptant un hash NTLM.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guides de tests d’intrusion traitent souvent de </a:t>
            </a:r>
            <a:r>
              <a:rPr lang="fr-FR" i="1" dirty="0" err="1"/>
              <a:t>Restricted</a:t>
            </a:r>
            <a:r>
              <a:rPr lang="fr-FR" i="1" dirty="0"/>
              <a:t> Admin </a:t>
            </a:r>
            <a:r>
              <a:rPr lang="fr-FR" dirty="0"/>
              <a:t>+ </a:t>
            </a:r>
            <a:r>
              <a:rPr lang="fr-FR" i="1" dirty="0" err="1"/>
              <a:t>pass</a:t>
            </a:r>
            <a:r>
              <a:rPr lang="fr-FR" i="1" dirty="0"/>
              <a:t>-the-hash</a:t>
            </a:r>
            <a:r>
              <a:rPr lang="fr-F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L’absence de </a:t>
            </a:r>
            <a:r>
              <a:rPr lang="fr-FR" i="1" dirty="0" err="1"/>
              <a:t>remote</a:t>
            </a:r>
            <a:r>
              <a:rPr lang="fr-FR" i="1" dirty="0"/>
              <a:t> interactive logon</a:t>
            </a:r>
            <a:r>
              <a:rPr lang="fr-FR" dirty="0"/>
              <a:t> est trop limitative dans la session RDP.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En résumé, le mode </a:t>
            </a:r>
            <a:r>
              <a:rPr lang="fr-FR" i="1" dirty="0" err="1"/>
              <a:t>Restricted</a:t>
            </a:r>
            <a:r>
              <a:rPr lang="fr-FR" i="1" dirty="0"/>
              <a:t> Admin</a:t>
            </a:r>
            <a:r>
              <a:rPr lang="fr-FR" dirty="0"/>
              <a:t> est une fausse bonne idée de Microsoft pour contrer le </a:t>
            </a:r>
            <a:r>
              <a:rPr lang="fr-FR" i="1" dirty="0" err="1"/>
              <a:t>credential</a:t>
            </a:r>
            <a:r>
              <a:rPr lang="fr-FR" i="1" dirty="0"/>
              <a:t> </a:t>
            </a:r>
            <a:r>
              <a:rPr lang="fr-FR" i="1" dirty="0" err="1"/>
              <a:t>grabbing</a:t>
            </a:r>
            <a:r>
              <a:rPr lang="fr-FR" dirty="0"/>
              <a:t> par </a:t>
            </a:r>
            <a:r>
              <a:rPr lang="fr-FR" dirty="0" err="1"/>
              <a:t>mimikatz</a:t>
            </a:r>
            <a:r>
              <a:rPr lang="fr-FR" dirty="0"/>
              <a:t> sur un serveur RDP potentiellement compromis.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048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Remote Credential Guard (RCG)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600399"/>
            <a:ext cx="1022985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(RCG) est une variante du mode </a:t>
            </a:r>
            <a:r>
              <a:rPr lang="fr-FR" i="1" dirty="0" err="1"/>
              <a:t>Restricted</a:t>
            </a:r>
            <a:r>
              <a:rPr lang="fr-FR" i="1" dirty="0"/>
              <a:t> Admin </a:t>
            </a:r>
            <a:r>
              <a:rPr lang="fr-FR" dirty="0"/>
              <a:t>(RA) utilisant un canal virtuel RDP pour rediriger les appels du </a:t>
            </a:r>
            <a:r>
              <a:rPr lang="fr-FR" i="1" dirty="0"/>
              <a:t>Local Security </a:t>
            </a:r>
            <a:r>
              <a:rPr lang="fr-FR" i="1" dirty="0" err="1"/>
              <a:t>Authority</a:t>
            </a:r>
            <a:r>
              <a:rPr lang="fr-FR" dirty="0"/>
              <a:t> (LSA) </a:t>
            </a:r>
            <a:r>
              <a:rPr lang="fr-FR" b="1" dirty="0"/>
              <a:t>pour obtenir un </a:t>
            </a:r>
            <a:r>
              <a:rPr lang="fr-FR" b="1" i="1" dirty="0" err="1"/>
              <a:t>remote</a:t>
            </a:r>
            <a:r>
              <a:rPr lang="fr-FR" b="1" i="1" dirty="0"/>
              <a:t> interactive logon</a:t>
            </a:r>
            <a:r>
              <a:rPr lang="fr-FR" b="1" dirty="0"/>
              <a:t> sans jamais envoyer les identifiants au serveur</a:t>
            </a:r>
            <a:r>
              <a:rPr lang="fr-FR" dirty="0"/>
              <a:t>.</a:t>
            </a:r>
          </a:p>
          <a:p>
            <a:endParaRPr lang="fr-FR" b="1" dirty="0"/>
          </a:p>
          <a:p>
            <a:r>
              <a:rPr lang="fr-FR" dirty="0"/>
              <a:t>Côté serveur RDP, activez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(RCG) avec la même clé de registre que le mode </a:t>
            </a:r>
            <a:r>
              <a:rPr lang="fr-FR" i="1" dirty="0" err="1"/>
              <a:t>Restricted</a:t>
            </a:r>
            <a:r>
              <a:rPr lang="fr-FR" i="1" dirty="0"/>
              <a:t> Admin </a:t>
            </a:r>
            <a:r>
              <a:rPr lang="fr-FR" dirty="0"/>
              <a:t>(RA) :</a:t>
            </a:r>
          </a:p>
          <a:p>
            <a:endParaRPr lang="fr-FR" dirty="0"/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-Path "HKLM:\SYSTEM\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CurrentControlSet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\Control\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Lsa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" -Name "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DisableRestrictedAdmin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" -Value 0</a:t>
            </a:r>
          </a:p>
          <a:p>
            <a:endParaRPr lang="fr-FR" dirty="0"/>
          </a:p>
          <a:p>
            <a:r>
              <a:rPr lang="fr-FR" dirty="0"/>
              <a:t>Coté client RDP, lancez </a:t>
            </a:r>
            <a:r>
              <a:rPr lang="fr-FR" dirty="0" err="1"/>
              <a:t>mstsc</a:t>
            </a:r>
            <a:r>
              <a:rPr lang="fr-FR" dirty="0"/>
              <a:t> avec l’option /</a:t>
            </a:r>
            <a:r>
              <a:rPr lang="fr-FR" dirty="0" err="1"/>
              <a:t>remoteGuard</a:t>
            </a:r>
            <a:r>
              <a:rPr lang="fr-FR" dirty="0"/>
              <a:t>.</a:t>
            </a:r>
          </a:p>
          <a:p>
            <a:r>
              <a:rPr lang="fr-FR" dirty="0"/>
              <a:t>Il n’est pas possible de fournir des identifiants explicitement (!)</a:t>
            </a:r>
          </a:p>
          <a:p>
            <a:endParaRPr lang="fr-FR" dirty="0"/>
          </a:p>
          <a:p>
            <a:r>
              <a:rPr lang="fr-FR" dirty="0"/>
              <a:t>« </a:t>
            </a:r>
            <a:r>
              <a:rPr lang="fr-FR" b="1" dirty="0" err="1"/>
              <a:t>Your</a:t>
            </a:r>
            <a:r>
              <a:rPr lang="fr-FR" b="1" dirty="0"/>
              <a:t> Windows logon </a:t>
            </a:r>
            <a:r>
              <a:rPr lang="fr-FR" b="1" dirty="0" err="1"/>
              <a:t>credentials</a:t>
            </a:r>
            <a:r>
              <a:rPr lang="fr-FR" b="1" dirty="0"/>
              <a:t>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used</a:t>
            </a:r>
            <a:r>
              <a:rPr lang="fr-FR" b="1" dirty="0"/>
              <a:t> to </a:t>
            </a:r>
            <a:r>
              <a:rPr lang="fr-FR" b="1" dirty="0" err="1"/>
              <a:t>connect</a:t>
            </a:r>
            <a:r>
              <a:rPr lang="fr-FR" b="1" dirty="0"/>
              <a:t>.</a:t>
            </a:r>
            <a:r>
              <a:rPr lang="fr-FR" dirty="0"/>
              <a:t> »</a:t>
            </a:r>
          </a:p>
          <a:p>
            <a:endParaRPr lang="fr-FR" b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1F6FBA33-871F-F147-2D75-9CD6789D8E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66982" y="3866075"/>
            <a:ext cx="3909477" cy="24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89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Identifiants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fournis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à Remote Credential Guard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L’implémentation de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présume (à tort) que l’administrateur se connecte à d’autres systèmes avec les mêmes identifiants que la session Windows sur le poste client.</a:t>
            </a:r>
            <a:br>
              <a:rPr lang="fr-FR" dirty="0"/>
            </a:br>
            <a:endParaRPr lang="fr-FR" dirty="0"/>
          </a:p>
          <a:p>
            <a:r>
              <a:rPr lang="fr-FR" dirty="0"/>
              <a:t>Il est cependant possible de forcer </a:t>
            </a:r>
            <a:r>
              <a:rPr lang="fr-FR" dirty="0" err="1"/>
              <a:t>mstsc</a:t>
            </a:r>
            <a:r>
              <a:rPr lang="fr-FR" dirty="0"/>
              <a:t> à demander les identifiants avec RCG :</a:t>
            </a:r>
          </a:p>
          <a:p>
            <a:endParaRPr lang="fr-FR" dirty="0"/>
          </a:p>
          <a:p>
            <a:r>
              <a:rPr lang="fr-FR" b="1" dirty="0" err="1"/>
              <a:t>mstsc</a:t>
            </a:r>
            <a:r>
              <a:rPr lang="fr-FR" b="1" dirty="0"/>
              <a:t> /</a:t>
            </a:r>
            <a:r>
              <a:rPr lang="fr-FR" b="1" dirty="0" err="1"/>
              <a:t>remoteGuard</a:t>
            </a:r>
            <a:r>
              <a:rPr lang="fr-FR" b="1" dirty="0"/>
              <a:t> /prompt</a:t>
            </a:r>
          </a:p>
          <a:p>
            <a:endParaRPr lang="fr-FR" b="1" dirty="0"/>
          </a:p>
          <a:p>
            <a:r>
              <a:rPr lang="fr-FR" b="1" dirty="0"/>
              <a:t>« You </a:t>
            </a:r>
            <a:r>
              <a:rPr lang="fr-FR" b="1" dirty="0" err="1"/>
              <a:t>will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asked</a:t>
            </a:r>
            <a:r>
              <a:rPr lang="fr-FR" b="1" dirty="0"/>
              <a:t> for </a:t>
            </a:r>
            <a:r>
              <a:rPr lang="fr-FR" b="1" dirty="0" err="1"/>
              <a:t>credentials</a:t>
            </a:r>
            <a:r>
              <a:rPr lang="fr-FR" b="1" dirty="0"/>
              <a:t> </a:t>
            </a:r>
            <a:r>
              <a:rPr lang="fr-FR" b="1" dirty="0" err="1"/>
              <a:t>when</a:t>
            </a:r>
            <a:r>
              <a:rPr lang="fr-FR" b="1" dirty="0"/>
              <a:t> </a:t>
            </a:r>
            <a:r>
              <a:rPr lang="fr-FR" b="1" dirty="0" err="1"/>
              <a:t>you</a:t>
            </a:r>
            <a:r>
              <a:rPr lang="fr-FR" b="1" dirty="0"/>
              <a:t> </a:t>
            </a:r>
            <a:r>
              <a:rPr lang="fr-FR" b="1" dirty="0" err="1"/>
              <a:t>connect</a:t>
            </a:r>
            <a:r>
              <a:rPr lang="fr-FR" b="1" dirty="0"/>
              <a:t>. »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F3E3CC27-3C06-C6CB-5692-FF742EBD3B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97040" y="3119121"/>
            <a:ext cx="3918621" cy="243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88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RCG dans Remote Desktop Manager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3813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Remote</a:t>
            </a:r>
            <a:r>
              <a:rPr lang="fr-FR" b="1" dirty="0"/>
              <a:t> Desktop Manager </a:t>
            </a:r>
            <a:r>
              <a:rPr lang="fr-FR" dirty="0"/>
              <a:t>prend en charge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avec l’injection d’identifiants fournis explicitement, ce que </a:t>
            </a:r>
            <a:r>
              <a:rPr lang="fr-FR" dirty="0" err="1"/>
              <a:t>mstsc</a:t>
            </a:r>
            <a:r>
              <a:rPr lang="fr-FR" dirty="0"/>
              <a:t> ne fait pas normalement.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DC9BE01-2AAB-A504-61D7-1EAEF08F49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75839" y="1345266"/>
            <a:ext cx="6530350" cy="479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8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Symptômes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RCG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désactivé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coté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serveur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Lorsque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(RCG) ou le mode </a:t>
            </a:r>
            <a:r>
              <a:rPr lang="fr-FR" i="1" dirty="0" err="1"/>
              <a:t>Restricted</a:t>
            </a:r>
            <a:r>
              <a:rPr lang="fr-FR" i="1" dirty="0"/>
              <a:t> Admin</a:t>
            </a:r>
            <a:r>
              <a:rPr lang="fr-FR" dirty="0"/>
              <a:t> (RA) est demandé par le client sur un serveur RDP ne l’ayant pas activé, l’erreur suivante apparaît dans </a:t>
            </a:r>
            <a:r>
              <a:rPr lang="fr-FR" dirty="0" err="1"/>
              <a:t>Winlogon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b="1" dirty="0"/>
              <a:t>« </a:t>
            </a:r>
            <a:r>
              <a:rPr lang="fr-FR" b="1" dirty="0" err="1"/>
              <a:t>Account</a:t>
            </a:r>
            <a:r>
              <a:rPr lang="fr-FR" b="1" dirty="0"/>
              <a:t> restrictions are </a:t>
            </a:r>
            <a:r>
              <a:rPr lang="fr-FR" b="1" dirty="0" err="1"/>
              <a:t>preventing</a:t>
            </a:r>
            <a:r>
              <a:rPr lang="fr-FR" b="1" dirty="0"/>
              <a:t> </a:t>
            </a:r>
            <a:r>
              <a:rPr lang="fr-FR" b="1" dirty="0" err="1"/>
              <a:t>this</a:t>
            </a:r>
            <a:r>
              <a:rPr lang="fr-FR" b="1" dirty="0"/>
              <a:t> user from </a:t>
            </a:r>
            <a:r>
              <a:rPr lang="fr-FR" b="1" dirty="0" err="1"/>
              <a:t>signing</a:t>
            </a:r>
            <a:r>
              <a:rPr lang="fr-FR" b="1" dirty="0"/>
              <a:t> in. For </a:t>
            </a:r>
            <a:r>
              <a:rPr lang="fr-FR" b="1" dirty="0" err="1"/>
              <a:t>example</a:t>
            </a:r>
            <a:r>
              <a:rPr lang="fr-FR" b="1" dirty="0"/>
              <a:t>: </a:t>
            </a:r>
            <a:r>
              <a:rPr lang="fr-FR" b="1" dirty="0" err="1"/>
              <a:t>blank</a:t>
            </a:r>
            <a:r>
              <a:rPr lang="fr-FR" b="1" dirty="0"/>
              <a:t> </a:t>
            </a:r>
            <a:r>
              <a:rPr lang="fr-FR" b="1" dirty="0" err="1"/>
              <a:t>passwords</a:t>
            </a:r>
            <a:r>
              <a:rPr lang="fr-FR" b="1" dirty="0"/>
              <a:t> </a:t>
            </a:r>
            <a:r>
              <a:rPr lang="fr-FR" b="1" dirty="0" err="1"/>
              <a:t>aren’t</a:t>
            </a:r>
            <a:r>
              <a:rPr lang="fr-FR" b="1" dirty="0"/>
              <a:t> </a:t>
            </a:r>
            <a:r>
              <a:rPr lang="fr-FR" b="1" dirty="0" err="1"/>
              <a:t>allowed</a:t>
            </a:r>
            <a:r>
              <a:rPr lang="fr-FR" b="1" dirty="0"/>
              <a:t>, </a:t>
            </a:r>
            <a:r>
              <a:rPr lang="fr-FR" b="1" dirty="0" err="1"/>
              <a:t>sign</a:t>
            </a:r>
            <a:r>
              <a:rPr lang="fr-FR" b="1" dirty="0"/>
              <a:t>-in times are </a:t>
            </a:r>
            <a:r>
              <a:rPr lang="fr-FR" b="1" dirty="0" err="1"/>
              <a:t>limited</a:t>
            </a:r>
            <a:r>
              <a:rPr lang="fr-FR" b="1" dirty="0"/>
              <a:t>, or a </a:t>
            </a:r>
            <a:r>
              <a:rPr lang="fr-FR" b="1" dirty="0" err="1"/>
              <a:t>policy</a:t>
            </a:r>
            <a:r>
              <a:rPr lang="fr-FR" b="1" dirty="0"/>
              <a:t> restriction has been </a:t>
            </a:r>
            <a:r>
              <a:rPr lang="fr-FR" b="1" dirty="0" err="1"/>
              <a:t>enforced</a:t>
            </a:r>
            <a:r>
              <a:rPr lang="fr-FR" b="1" dirty="0"/>
              <a:t>. » 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293E4F88-F0AF-96C0-3A43-45FF171769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2251" y="3256451"/>
            <a:ext cx="5496969" cy="31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5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RCG et Windows Hello for Business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a été conçu dans l’unique but de prévenir le </a:t>
            </a:r>
            <a:r>
              <a:rPr lang="fr-FR" i="1" dirty="0" err="1"/>
              <a:t>credential</a:t>
            </a:r>
            <a:r>
              <a:rPr lang="fr-FR" i="1" dirty="0"/>
              <a:t> </a:t>
            </a:r>
            <a:r>
              <a:rPr lang="fr-FR" i="1" dirty="0" err="1"/>
              <a:t>grabbing</a:t>
            </a:r>
            <a:r>
              <a:rPr lang="fr-FR" dirty="0"/>
              <a:t> par </a:t>
            </a:r>
            <a:r>
              <a:rPr lang="fr-FR" dirty="0" err="1"/>
              <a:t>mimikatz</a:t>
            </a:r>
            <a:r>
              <a:rPr lang="fr-FR" dirty="0"/>
              <a:t> sur le serveur RDP tout en permettant un </a:t>
            </a:r>
            <a:r>
              <a:rPr lang="fr-FR" i="1" dirty="0" err="1"/>
              <a:t>remote</a:t>
            </a:r>
            <a:r>
              <a:rPr lang="fr-FR" i="1" dirty="0"/>
              <a:t> interactive logon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Cependant, en redirigeant les appels du </a:t>
            </a:r>
            <a:r>
              <a:rPr lang="fr-FR" i="1" dirty="0"/>
              <a:t>Local Security </a:t>
            </a:r>
            <a:r>
              <a:rPr lang="fr-FR" i="1" dirty="0" err="1"/>
              <a:t>Authority</a:t>
            </a:r>
            <a:r>
              <a:rPr lang="fr-FR" dirty="0"/>
              <a:t> (LSA) par un canal virtuel RDP,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supporte </a:t>
            </a:r>
            <a:r>
              <a:rPr lang="fr-FR" b="1" dirty="0"/>
              <a:t>accidentellement</a:t>
            </a:r>
            <a:r>
              <a:rPr lang="fr-FR" dirty="0"/>
              <a:t> l’authentification sans mot de passe.</a:t>
            </a:r>
          </a:p>
          <a:p>
            <a:endParaRPr lang="fr-FR" dirty="0"/>
          </a:p>
          <a:p>
            <a:r>
              <a:rPr lang="fr-FR" dirty="0"/>
              <a:t>Le protocole </a:t>
            </a:r>
            <a:r>
              <a:rPr lang="fr-FR" dirty="0" err="1"/>
              <a:t>CredSSP</a:t>
            </a:r>
            <a:r>
              <a:rPr lang="fr-FR" dirty="0"/>
              <a:t> prévoit seulement l’authentification par mot de passe ou par carte à puce.</a:t>
            </a:r>
          </a:p>
          <a:p>
            <a:endParaRPr lang="fr-FR" dirty="0"/>
          </a:p>
          <a:p>
            <a:r>
              <a:rPr lang="fr-FR" dirty="0"/>
              <a:t>En l’absence d’une meilleure solution, </a:t>
            </a:r>
            <a:r>
              <a:rPr lang="fr-FR" dirty="0" err="1"/>
              <a:t>Remote</a:t>
            </a:r>
            <a:r>
              <a:rPr lang="fr-FR" dirty="0"/>
              <a:t> </a:t>
            </a:r>
            <a:r>
              <a:rPr lang="fr-FR" dirty="0" err="1"/>
              <a:t>Credential</a:t>
            </a:r>
            <a:r>
              <a:rPr lang="fr-FR" dirty="0"/>
              <a:t> Guard peut donc être utilisé dans certains cas pour prendre en charge l’authentification sans mot de passe de Windows Hello for Business.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30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Inconvénients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Remote Credential Guard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Mêmes inconvénients que le mode </a:t>
            </a:r>
            <a:r>
              <a:rPr lang="fr-FR" i="1" dirty="0" err="1"/>
              <a:t>Restricted</a:t>
            </a:r>
            <a:r>
              <a:rPr lang="fr-FR" i="1" dirty="0"/>
              <a:t> Admin </a:t>
            </a:r>
            <a:r>
              <a:rPr lang="fr-FR" dirty="0"/>
              <a:t>(RA)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Désactivé par défaut et impossible d’en forcer l’utilisation à partir du serveur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Il est cependant </a:t>
            </a:r>
            <a:r>
              <a:rPr lang="fr-FR" dirty="0">
                <a:hlinkClick r:id="rId7"/>
              </a:rPr>
              <a:t>possible de forcer le client RDP à l’utiliser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Support officiel limité à </a:t>
            </a:r>
            <a:r>
              <a:rPr lang="fr-FR" dirty="0" err="1"/>
              <a:t>mstsc</a:t>
            </a:r>
            <a:r>
              <a:rPr lang="fr-FR" dirty="0"/>
              <a:t> sur Windows seulement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Inutilisable en pratique entre machines de domaines distincts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Utilisable de façon aléatoire avec identifiants fournis explicitement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En résumé, même si le code existe pour utiliser des identifiants fournis explicitement dans le client RDP de Microsoft, c’est un cas d’utilisation très peu testé avec un comportement difficile à prédire.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727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RDP Azure AD / Entra ID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RDP NLA + Entra ID (PKU2U)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SSO d’Entra ID pour RDP (RDS AAD)</a:t>
            </a:r>
          </a:p>
        </p:txBody>
      </p:sp>
    </p:spTree>
    <p:extLst>
      <p:ext uri="{BB962C8B-B14F-4D97-AF65-F5344CB8AC3E}">
        <p14:creationId xmlns:p14="http://schemas.microsoft.com/office/powerpoint/2010/main" val="1241471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RDP NLA +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Entra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ID (PKU2U)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9062" y="1612046"/>
            <a:ext cx="10229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RDP NLA avec un compte Entra ID et le protocole PKU2U est très pénible à opérer.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Pas de panique : j’ai écrit un blogue détaillé sur le sujet!</a:t>
            </a:r>
          </a:p>
          <a:p>
            <a:endParaRPr lang="fr-FR" dirty="0"/>
          </a:p>
          <a:p>
            <a:r>
              <a:rPr lang="en-US" dirty="0">
                <a:hlinkClick r:id="rId8"/>
              </a:rPr>
              <a:t>https://awakecoding.com/posts/rdp-nla-with-azure-ad-the-pku2u-nightmare/</a:t>
            </a:r>
            <a:endParaRPr lang="en-US" dirty="0"/>
          </a:p>
          <a:p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25666953-EC26-9162-9D72-7105803C0B2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033608" y="3109191"/>
            <a:ext cx="6031479" cy="3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26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Contraintes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 NLA +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Entra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ID (PKU2U)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587930"/>
            <a:ext cx="10229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PKU2U doit être activé côté client et serveur (désactivé par défaut)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 client doit être </a:t>
            </a:r>
            <a:r>
              <a:rPr lang="fr-FR" i="1" dirty="0" err="1"/>
              <a:t>workplace</a:t>
            </a:r>
            <a:r>
              <a:rPr lang="fr-FR" i="1" dirty="0"/>
              <a:t> </a:t>
            </a:r>
            <a:r>
              <a:rPr lang="fr-FR" i="1" dirty="0" err="1"/>
              <a:t>joined</a:t>
            </a:r>
            <a:r>
              <a:rPr lang="fr-FR" dirty="0"/>
              <a:t> avec le même compte Entra ID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Même </a:t>
            </a:r>
            <a:r>
              <a:rPr lang="fr-FR" i="1" dirty="0"/>
              <a:t>tenant</a:t>
            </a:r>
            <a:r>
              <a:rPr lang="fr-FR" dirty="0"/>
              <a:t> Entra ID, mais aussi le même compte Entra ID dans Windows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Windows permet d’être authentifié seulement à 5 comptes Entra ID à la fois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Protocole documenté partiellement – la portion critique avec Azure est absente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Support tierce-partie limité sur Windows et inexistant sur les autres plateformes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Dépendance sur le cache du </a:t>
            </a:r>
            <a:r>
              <a:rPr lang="fr-FR" i="1" dirty="0" err="1"/>
              <a:t>Primary</a:t>
            </a:r>
            <a:r>
              <a:rPr lang="fr-FR" i="1" dirty="0"/>
              <a:t> </a:t>
            </a:r>
            <a:r>
              <a:rPr lang="fr-FR" i="1" dirty="0" err="1"/>
              <a:t>Refresh</a:t>
            </a:r>
            <a:r>
              <a:rPr lang="fr-FR" i="1" dirty="0"/>
              <a:t> </a:t>
            </a:r>
            <a:r>
              <a:rPr lang="fr-FR" i="1" dirty="0" err="1"/>
              <a:t>Token</a:t>
            </a:r>
            <a:r>
              <a:rPr lang="fr-FR" i="1" dirty="0"/>
              <a:t> </a:t>
            </a:r>
            <a:r>
              <a:rPr lang="fr-FR" dirty="0"/>
              <a:t>(PRT) de Windows pour PKU2U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PKU2U est un protocole originalement conçu pour les groupes de travail Windows qui a été récupéré comme solution « temporaire » dans RDP NLA + Entra ID en attendant le SSO d’Entra ID (RDS AAD </a:t>
            </a:r>
            <a:r>
              <a:rPr lang="fr-FR" dirty="0" err="1"/>
              <a:t>auth</a:t>
            </a:r>
            <a:r>
              <a:rPr lang="fr-FR" dirty="0"/>
              <a:t>).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7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Règles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survie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52560" y="1442029"/>
            <a:ext cx="102298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Les messages d’erreur sont souvent les mêmes peu importe la cause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Il faut donc sortir une boule de cristal et user de beaucoup d’imagination</a:t>
            </a:r>
          </a:p>
          <a:p>
            <a:pPr lvl="1">
              <a:spcAft>
                <a:spcPts val="600"/>
              </a:spcAft>
            </a:pPr>
            <a:endParaRPr lang="fr-FR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Ne cherchez pas les outils de diagnostic officiels, ils n’existent pas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J’ai menti – Microsoft a ses propres outils internes qu’ils gardent pour eux</a:t>
            </a:r>
          </a:p>
          <a:p>
            <a:pPr lvl="1">
              <a:spcAft>
                <a:spcPts val="600"/>
              </a:spcAft>
            </a:pPr>
            <a:endParaRPr lang="fr-FR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Les outils </a:t>
            </a:r>
            <a:r>
              <a:rPr lang="fr-FR" dirty="0" err="1"/>
              <a:t>Sysinternals</a:t>
            </a:r>
            <a:r>
              <a:rPr lang="fr-FR" dirty="0"/>
              <a:t>, </a:t>
            </a:r>
            <a:r>
              <a:rPr lang="fr-FR" dirty="0" err="1"/>
              <a:t>NirSoft</a:t>
            </a:r>
            <a:r>
              <a:rPr lang="fr-FR" dirty="0"/>
              <a:t>, IDA et Wireshark valent leur pesant d’or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Un peu de </a:t>
            </a:r>
            <a:r>
              <a:rPr lang="fr-FR" i="1" dirty="0"/>
              <a:t>reverse engineering </a:t>
            </a:r>
            <a:r>
              <a:rPr lang="fr-FR" dirty="0"/>
              <a:t>vous épargne des heures de recherche infructueuse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Oui, je dis ça le plus sérieusement du monde : la documentation aide si peu</a:t>
            </a:r>
          </a:p>
          <a:p>
            <a:pPr lvl="1">
              <a:spcAft>
                <a:spcPts val="600"/>
              </a:spcAft>
            </a:pPr>
            <a:endParaRPr lang="fr-FR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En cas de doute, sortir l’artillerie lourde même si c’est plus de travail à utiliser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Déchiffrement TLS dans Wireshark (</a:t>
            </a:r>
            <a:r>
              <a:rPr lang="fr-FR" dirty="0">
                <a:hlinkClick r:id="rId7"/>
              </a:rPr>
              <a:t>https://github.com/awakecoding/wireshark-rdp</a:t>
            </a:r>
            <a:r>
              <a:rPr lang="fr-FR" dirty="0"/>
              <a:t>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Journaux internes du client par </a:t>
            </a:r>
            <a:r>
              <a:rPr lang="fr-FR" i="1" dirty="0"/>
              <a:t>API </a:t>
            </a:r>
            <a:r>
              <a:rPr lang="fr-FR" i="1" dirty="0" err="1"/>
              <a:t>hooking</a:t>
            </a:r>
            <a:r>
              <a:rPr lang="fr-FR" dirty="0"/>
              <a:t> (</a:t>
            </a:r>
            <a:r>
              <a:rPr lang="fr-FR" dirty="0">
                <a:hlinkClick r:id="rId8"/>
              </a:rPr>
              <a:t>https://github.com/Devolutions/MsRdpEx</a:t>
            </a:r>
            <a:r>
              <a:rPr lang="fr-FR" dirty="0"/>
              <a:t>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730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SSO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d’Entra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ID pour RDP (RDS AAD Auth)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7425128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RDP avec un </a:t>
            </a:r>
            <a:r>
              <a:rPr lang="en-US" dirty="0" err="1"/>
              <a:t>compte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possible avec le SSO </a:t>
            </a:r>
            <a:r>
              <a:rPr lang="en-US" dirty="0" err="1"/>
              <a:t>d’Entra</a:t>
            </a:r>
            <a:r>
              <a:rPr lang="en-US" dirty="0"/>
              <a:t> ID!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Fenêtre</a:t>
            </a:r>
            <a:r>
              <a:rPr lang="en-US" dirty="0"/>
              <a:t> de </a:t>
            </a:r>
            <a:r>
              <a:rPr lang="en-US" dirty="0" err="1"/>
              <a:t>connexion</a:t>
            </a:r>
            <a:r>
              <a:rPr lang="en-US" dirty="0"/>
              <a:t> Web avec Azure dans </a:t>
            </a:r>
            <a:r>
              <a:rPr lang="en-US" dirty="0" err="1"/>
              <a:t>mstsc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RDP MFA </a:t>
            </a:r>
            <a:r>
              <a:rPr lang="en-US" dirty="0" err="1"/>
              <a:t>supporté</a:t>
            </a:r>
            <a:r>
              <a:rPr lang="en-US" dirty="0"/>
              <a:t> </a:t>
            </a:r>
            <a:r>
              <a:rPr lang="en-US" dirty="0" err="1"/>
              <a:t>nativement</a:t>
            </a:r>
            <a:r>
              <a:rPr lang="en-US" dirty="0"/>
              <a:t> avec FIDO2 / </a:t>
            </a:r>
            <a:r>
              <a:rPr lang="en-US" dirty="0" err="1"/>
              <a:t>WebAuthn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Utilise</a:t>
            </a:r>
            <a:r>
              <a:rPr lang="en-US" dirty="0"/>
              <a:t> un jeton </a:t>
            </a:r>
            <a:r>
              <a:rPr lang="en-US" dirty="0" err="1"/>
              <a:t>spécial</a:t>
            </a:r>
            <a:r>
              <a:rPr lang="en-US" dirty="0"/>
              <a:t> au lieu de </a:t>
            </a:r>
            <a:r>
              <a:rPr lang="en-US" dirty="0" err="1"/>
              <a:t>CredSSP</a:t>
            </a:r>
            <a:r>
              <a:rPr lang="en-US" dirty="0"/>
              <a:t> pour </a:t>
            </a:r>
            <a:r>
              <a:rPr lang="en-US" dirty="0" err="1"/>
              <a:t>s’authentifier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Une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autorisé</a:t>
            </a:r>
            <a:r>
              <a:rPr lang="en-US" dirty="0"/>
              <a:t> pour </a:t>
            </a:r>
            <a:r>
              <a:rPr lang="en-US" dirty="0" err="1"/>
              <a:t>une</a:t>
            </a:r>
            <a:r>
              <a:rPr lang="en-US" dirty="0"/>
              <a:t> machine, le SSO </a:t>
            </a:r>
            <a:r>
              <a:rPr lang="en-US" dirty="0" err="1"/>
              <a:t>reste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mois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Solution de </a:t>
            </a:r>
            <a:r>
              <a:rPr lang="en-US" dirty="0" err="1"/>
              <a:t>remplacement</a:t>
            </a:r>
            <a:r>
              <a:rPr lang="en-US" dirty="0"/>
              <a:t> à </a:t>
            </a:r>
            <a:r>
              <a:rPr lang="en-US" dirty="0" err="1"/>
              <a:t>l’ancien</a:t>
            </a:r>
            <a:r>
              <a:rPr lang="en-US" dirty="0"/>
              <a:t> </a:t>
            </a:r>
            <a:r>
              <a:rPr lang="en-US" dirty="0" err="1"/>
              <a:t>protocole</a:t>
            </a:r>
            <a:r>
              <a:rPr lang="en-US" dirty="0"/>
              <a:t> RDP NLA + PKU2U</a:t>
            </a:r>
          </a:p>
          <a:p>
            <a:endParaRPr lang="en-US" dirty="0"/>
          </a:p>
          <a:p>
            <a:r>
              <a:rPr lang="fr-CA" b="0" i="0" dirty="0">
                <a:solidFill>
                  <a:srgbClr val="0F1419"/>
                </a:solidFill>
                <a:effectLst/>
                <a:highlight>
                  <a:srgbClr val="FFFFFF"/>
                </a:highlight>
                <a:latin typeface="TwitterChirp"/>
              </a:rPr>
              <a:t>L’option est enablerdsaadauth:i:1 dans le fichier .RDP.</a:t>
            </a:r>
          </a:p>
          <a:p>
            <a:endParaRPr lang="fr-CA" dirty="0">
              <a:solidFill>
                <a:srgbClr val="0F1419"/>
              </a:solidFill>
              <a:highlight>
                <a:srgbClr val="FFFFFF"/>
              </a:highlight>
              <a:latin typeface="TwitterChirp"/>
            </a:endParaRPr>
          </a:p>
          <a:p>
            <a:r>
              <a:rPr lang="fr-CA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« </a:t>
            </a:r>
            <a:r>
              <a:rPr lang="fr-CA" b="1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Use a web </a:t>
            </a:r>
            <a:r>
              <a:rPr lang="fr-CA" b="1" dirty="0" err="1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account</a:t>
            </a:r>
            <a:r>
              <a:rPr lang="fr-CA" b="1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to </a:t>
            </a:r>
            <a:r>
              <a:rPr lang="fr-CA" b="1" dirty="0" err="1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sign</a:t>
            </a:r>
            <a:r>
              <a:rPr lang="fr-CA" b="1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in to the </a:t>
            </a:r>
            <a:r>
              <a:rPr lang="fr-CA" b="1" dirty="0" err="1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remote</a:t>
            </a:r>
            <a:r>
              <a:rPr lang="fr-CA" b="1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 computer </a:t>
            </a:r>
            <a:r>
              <a:rPr lang="fr-CA" dirty="0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» dans </a:t>
            </a:r>
            <a:r>
              <a:rPr lang="fr-CA" dirty="0" err="1">
                <a:solidFill>
                  <a:srgbClr val="0F1419"/>
                </a:solidFill>
                <a:highlight>
                  <a:srgbClr val="FFFFFF"/>
                </a:highlight>
                <a:latin typeface="TwitterChirp"/>
              </a:rPr>
              <a:t>mstsc</a:t>
            </a:r>
            <a:endParaRPr lang="en-US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B372B898-3345-75B7-4C9B-96FB6B52C5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61184" y="1442029"/>
            <a:ext cx="3518714" cy="42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28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Inconvénients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SSO </a:t>
            </a:r>
            <a:r>
              <a:rPr lang="en-US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d’Entra</a:t>
            </a:r>
            <a:r>
              <a:rPr lang="en-US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ID pour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Il </a:t>
            </a:r>
            <a:r>
              <a:rPr lang="en-US" b="1" dirty="0" err="1"/>
              <a:t>n’est</a:t>
            </a:r>
            <a:r>
              <a:rPr lang="en-US" b="1" dirty="0"/>
              <a:t> pas possible </a:t>
            </a:r>
            <a:r>
              <a:rPr lang="en-US" b="1" dirty="0" err="1"/>
              <a:t>d’invalider</a:t>
            </a:r>
            <a:r>
              <a:rPr lang="en-US" b="1" dirty="0"/>
              <a:t> </a:t>
            </a:r>
            <a:r>
              <a:rPr lang="en-US" b="1" dirty="0" err="1"/>
              <a:t>l’autorisation</a:t>
            </a:r>
            <a:r>
              <a:rPr lang="en-US" b="1" dirty="0"/>
              <a:t> à </a:t>
            </a:r>
            <a:r>
              <a:rPr lang="en-US" b="1" dirty="0" err="1"/>
              <a:t>partir</a:t>
            </a:r>
            <a:r>
              <a:rPr lang="en-US" b="1" dirty="0"/>
              <a:t> du poste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Je </a:t>
            </a:r>
            <a:r>
              <a:rPr lang="en-US" dirty="0" err="1"/>
              <a:t>répète</a:t>
            </a:r>
            <a:r>
              <a:rPr lang="en-US" dirty="0"/>
              <a:t> :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fois</a:t>
            </a:r>
            <a:r>
              <a:rPr lang="en-US" dirty="0"/>
              <a:t> </a:t>
            </a:r>
            <a:r>
              <a:rPr lang="en-US" dirty="0" err="1"/>
              <a:t>autorisé</a:t>
            </a:r>
            <a:r>
              <a:rPr lang="en-US" dirty="0"/>
              <a:t>, le client </a:t>
            </a:r>
            <a:r>
              <a:rPr lang="en-US" dirty="0" err="1"/>
              <a:t>reste</a:t>
            </a:r>
            <a:r>
              <a:rPr lang="en-US" dirty="0"/>
              <a:t> </a:t>
            </a:r>
            <a:r>
              <a:rPr lang="en-US" dirty="0" err="1"/>
              <a:t>autorisé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mois</a:t>
            </a:r>
            <a:r>
              <a:rPr lang="en-US" dirty="0"/>
              <a:t>!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Il faut </a:t>
            </a:r>
            <a:r>
              <a:rPr lang="en-US" dirty="0" err="1"/>
              <a:t>invalider</a:t>
            </a:r>
            <a:r>
              <a:rPr lang="en-US" dirty="0"/>
              <a:t> </a:t>
            </a:r>
            <a:r>
              <a:rPr lang="en-US" dirty="0" err="1"/>
              <a:t>manuellement</a:t>
            </a:r>
            <a:r>
              <a:rPr lang="en-US" dirty="0"/>
              <a:t> </a:t>
            </a:r>
            <a:r>
              <a:rPr lang="en-US" dirty="0" err="1"/>
              <a:t>l’autorisation</a:t>
            </a:r>
            <a:r>
              <a:rPr lang="en-US" dirty="0"/>
              <a:t> par le </a:t>
            </a:r>
            <a:r>
              <a:rPr lang="en-US" i="1" dirty="0"/>
              <a:t>tenant</a:t>
            </a:r>
            <a:r>
              <a:rPr lang="en-US" dirty="0"/>
              <a:t> </a:t>
            </a:r>
            <a:r>
              <a:rPr lang="en-US" dirty="0" err="1"/>
              <a:t>Entra</a:t>
            </a:r>
            <a:r>
              <a:rPr lang="en-US" dirty="0"/>
              <a:t> ID.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Intégration</a:t>
            </a:r>
            <a:r>
              <a:rPr lang="en-US" b="1" dirty="0"/>
              <a:t> tierce-</a:t>
            </a:r>
            <a:r>
              <a:rPr lang="en-US" b="1" dirty="0" err="1"/>
              <a:t>partie</a:t>
            </a:r>
            <a:r>
              <a:rPr lang="en-US" b="1" dirty="0"/>
              <a:t> très </a:t>
            </a:r>
            <a:r>
              <a:rPr lang="en-US" b="1" dirty="0" err="1"/>
              <a:t>limitée</a:t>
            </a:r>
            <a:endParaRPr lang="en-US" b="1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Pas </a:t>
            </a:r>
            <a:r>
              <a:rPr lang="en-US" dirty="0" err="1"/>
              <a:t>d’injection</a:t>
            </a:r>
            <a:r>
              <a:rPr lang="en-US" dirty="0"/>
              <a:t> </a:t>
            </a:r>
            <a:r>
              <a:rPr lang="en-US" dirty="0" err="1"/>
              <a:t>d’identifiants</a:t>
            </a:r>
            <a:r>
              <a:rPr lang="en-US" dirty="0"/>
              <a:t> avec </a:t>
            </a:r>
            <a:r>
              <a:rPr lang="en-US" dirty="0" err="1"/>
              <a:t>mstsc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l’ActiveX</a:t>
            </a:r>
            <a:r>
              <a:rPr lang="en-US" dirty="0"/>
              <a:t> RDP sur Windows.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seul </a:t>
            </a:r>
            <a:r>
              <a:rPr lang="en-US" dirty="0" err="1"/>
              <a:t>client_id</a:t>
            </a:r>
            <a:r>
              <a:rPr lang="en-US" dirty="0"/>
              <a:t> OAuth </a:t>
            </a:r>
            <a:r>
              <a:rPr lang="en-US" dirty="0" err="1"/>
              <a:t>utilisable</a:t>
            </a:r>
            <a:r>
              <a:rPr lang="en-US" dirty="0"/>
              <a:t> pour le SSO </a:t>
            </a:r>
            <a:r>
              <a:rPr lang="en-US" dirty="0" err="1"/>
              <a:t>d’Entra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bloqué</a:t>
            </a:r>
            <a:r>
              <a:rPr lang="en-US" dirty="0"/>
              <a:t> à </a:t>
            </a:r>
            <a:r>
              <a:rPr lang="en-US" dirty="0" err="1"/>
              <a:t>mstsc</a:t>
            </a:r>
            <a:r>
              <a:rPr lang="en-US" dirty="0"/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105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RDP NLA avec Kerberos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Survol de Kerberos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DNS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Détection du KDC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Kerberos sur </a:t>
            </a:r>
            <a:r>
              <a:rPr lang="fr-FR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40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Kerberos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si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difficile?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downgrade NTLM fonctionne silencieusement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Kerberos communique hors bande avec le KDC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client n’est pas configuré pour trouver le KDC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client ne peut pas trouver ni rejoindre le KDC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client n’utilise pas le module SSPI </a:t>
            </a:r>
            <a:r>
              <a:rPr lang="fr-FR" dirty="0" err="1"/>
              <a:t>Negotiate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client ne prend tout simplement pas Kerberos en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client n’est pas Windows et krb5.conf n’est pas configuré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client est Android ou iOS, sans GSSAPI ni krb5.conf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c’est trop tentant de se connecter par l’adresse IP en RDP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le DNS est mal configuré, ou qu’on ne veut pas changer le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c’est juste trop pénible à diagnostiquer, donc on laisse faire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vous avez </a:t>
            </a:r>
            <a:r>
              <a:rPr lang="fr-FR" dirty="0">
                <a:hlinkClick r:id="rId8"/>
              </a:rPr>
              <a:t>désactivé le service WPAD sans savoir ce que ça brise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vous avez essayé le </a:t>
            </a:r>
            <a:r>
              <a:rPr lang="fr-FR" dirty="0">
                <a:hlinkClick r:id="rId9"/>
              </a:rPr>
              <a:t>KDC proxy</a:t>
            </a:r>
            <a:r>
              <a:rPr lang="fr-FR" dirty="0"/>
              <a:t> et c’est une boîte noire à problèmes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Microsoft est responsable d’une bonne partie de l’utilisation NTLM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Parce que ça l’air trop compliqué et que vous avez d’autres choses à faire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hlinkClick r:id="rId10"/>
            <a:extLst>
              <a:ext uri="{FF2B5EF4-FFF2-40B4-BE49-F238E27FC236}">
                <a16:creationId xmlns:a16="http://schemas.microsoft.com/office/drawing/2014/main" id="{557020C5-EF3D-E661-7331-A4763461C55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34112" y="1779123"/>
            <a:ext cx="4974646" cy="14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951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NTLM, le talon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d’achille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Windows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525585"/>
            <a:ext cx="102298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NTLM est vulnérable à plusieurs types d’attaques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Attaque par relai de jetons NTLM entre protocoles (SMB vers LDAP,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Attaque par </a:t>
            </a:r>
            <a:r>
              <a:rPr lang="fr-FR" i="1" dirty="0"/>
              <a:t>NTLM </a:t>
            </a:r>
            <a:r>
              <a:rPr lang="fr-FR" i="1" dirty="0" err="1"/>
              <a:t>responder</a:t>
            </a:r>
            <a:r>
              <a:rPr lang="fr-FR" dirty="0"/>
              <a:t>  pour récolter des </a:t>
            </a:r>
            <a:r>
              <a:rPr lang="fr-FR" dirty="0" err="1"/>
              <a:t>hashs</a:t>
            </a:r>
            <a:r>
              <a:rPr lang="fr-FR" dirty="0"/>
              <a:t> </a:t>
            </a:r>
            <a:r>
              <a:rPr lang="fr-FR" dirty="0" err="1"/>
              <a:t>NetNTLM</a:t>
            </a: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Attaque par récolte passive sur le réseau des </a:t>
            </a:r>
            <a:r>
              <a:rPr lang="fr-FR" dirty="0" err="1"/>
              <a:t>hashs</a:t>
            </a:r>
            <a:r>
              <a:rPr lang="fr-FR" dirty="0"/>
              <a:t> </a:t>
            </a:r>
            <a:r>
              <a:rPr lang="fr-FR" dirty="0" err="1"/>
              <a:t>NetNTLM</a:t>
            </a: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Attaque par extraction des </a:t>
            </a:r>
            <a:r>
              <a:rPr lang="fr-FR" dirty="0" err="1"/>
              <a:t>hashs</a:t>
            </a:r>
            <a:r>
              <a:rPr lang="fr-FR" dirty="0"/>
              <a:t> NTLM de la base de données SAM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NTLM est fondamentalement limité par sa conception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Aucune validation du serveur (comme avec TLS ou Kerberos)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Aucune authentification mutuelle ou bidirectionnelle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Fonctionne uniquement en fonction d’un hash de mot de passe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Fonctionne par </a:t>
            </a:r>
            <a:r>
              <a:rPr lang="fr-FR" i="1" dirty="0"/>
              <a:t>challenge/</a:t>
            </a:r>
            <a:r>
              <a:rPr lang="fr-FR" i="1" dirty="0" err="1"/>
              <a:t>response</a:t>
            </a:r>
            <a:r>
              <a:rPr lang="fr-FR" dirty="0"/>
              <a:t> sans système de jetons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Déprécié par Microsoft, sans aucune amélioration de sécurité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68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Nomenclature : DC et KDC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505396"/>
            <a:ext cx="1022985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DC : (Active Directory) </a:t>
            </a:r>
            <a:r>
              <a:rPr lang="fr-FR" i="1" dirty="0"/>
              <a:t>Domain Controller</a:t>
            </a:r>
          </a:p>
          <a:p>
            <a:pPr>
              <a:spcAft>
                <a:spcPts val="600"/>
              </a:spcAft>
            </a:pPr>
            <a:r>
              <a:rPr lang="fr-FR" dirty="0"/>
              <a:t>KDC : (Kerberos) </a:t>
            </a:r>
            <a:r>
              <a:rPr lang="fr-FR" i="1" dirty="0"/>
              <a:t>Key Distribution Center</a:t>
            </a:r>
          </a:p>
          <a:p>
            <a:endParaRPr lang="fr-FR" dirty="0"/>
          </a:p>
          <a:p>
            <a:r>
              <a:rPr lang="en-US" dirty="0" err="1"/>
              <a:t>Étant</a:t>
            </a:r>
            <a:r>
              <a:rPr lang="en-US" dirty="0"/>
              <a:t> </a:t>
            </a:r>
            <a:r>
              <a:rPr lang="en-US" dirty="0" err="1"/>
              <a:t>donné</a:t>
            </a:r>
            <a:r>
              <a:rPr lang="en-US" dirty="0"/>
              <a:t> que le Kerberos KDC se </a:t>
            </a:r>
            <a:r>
              <a:rPr lang="en-US" dirty="0" err="1"/>
              <a:t>trouve</a:t>
            </a:r>
            <a:r>
              <a:rPr lang="en-US" dirty="0"/>
              <a:t> sur le </a:t>
            </a:r>
            <a:r>
              <a:rPr lang="en-US" dirty="0" err="1"/>
              <a:t>contrôleur</a:t>
            </a:r>
            <a:r>
              <a:rPr lang="en-US" dirty="0"/>
              <a:t> de </a:t>
            </a:r>
            <a:r>
              <a:rPr lang="en-US" dirty="0" err="1"/>
              <a:t>domaine</a:t>
            </a:r>
            <a:r>
              <a:rPr lang="en-US" dirty="0"/>
              <a:t> (DC), on </a:t>
            </a:r>
            <a:r>
              <a:rPr lang="en-US" dirty="0" err="1"/>
              <a:t>utilise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de façon interchangeable KDC et DC </a:t>
            </a:r>
            <a:r>
              <a:rPr lang="en-US" dirty="0" err="1"/>
              <a:t>lorsqu’on</a:t>
            </a:r>
            <a:r>
              <a:rPr lang="en-US" dirty="0"/>
              <a:t> parle de </a:t>
            </a:r>
            <a:r>
              <a:rPr lang="en-US" dirty="0" err="1"/>
              <a:t>détecter</a:t>
            </a:r>
            <a:r>
              <a:rPr lang="en-US" dirty="0"/>
              <a:t> le KDC </a:t>
            </a:r>
            <a:r>
              <a:rPr lang="en-US" dirty="0" err="1"/>
              <a:t>nécessaire</a:t>
            </a:r>
            <a:r>
              <a:rPr lang="en-US" dirty="0"/>
              <a:t> à Kerberos.</a:t>
            </a:r>
          </a:p>
          <a:p>
            <a:endParaRPr lang="en-US" dirty="0"/>
          </a:p>
          <a:p>
            <a:r>
              <a:rPr lang="en-US" dirty="0"/>
              <a:t>Le </a:t>
            </a:r>
            <a:r>
              <a:rPr lang="en-US" dirty="0" err="1"/>
              <a:t>contrôleur</a:t>
            </a:r>
            <a:r>
              <a:rPr lang="en-US" dirty="0"/>
              <a:t> de </a:t>
            </a:r>
            <a:r>
              <a:rPr lang="en-US" dirty="0" err="1"/>
              <a:t>domaine</a:t>
            </a:r>
            <a:r>
              <a:rPr lang="en-US" dirty="0"/>
              <a:t> </a:t>
            </a:r>
            <a:r>
              <a:rPr lang="en-US" dirty="0" err="1"/>
              <a:t>inclut</a:t>
            </a:r>
            <a:r>
              <a:rPr lang="en-US" dirty="0"/>
              <a:t> le service Kerberos KDC,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les services LDAP et DNS.</a:t>
            </a:r>
          </a:p>
          <a:p>
            <a:endParaRPr lang="en-US" dirty="0"/>
          </a:p>
          <a:p>
            <a:r>
              <a:rPr lang="en-US" dirty="0" err="1"/>
              <a:t>Mélanger</a:t>
            </a:r>
            <a:r>
              <a:rPr lang="en-US" dirty="0"/>
              <a:t> DC et KDC </a:t>
            </a:r>
            <a:r>
              <a:rPr lang="en-US" dirty="0" err="1"/>
              <a:t>n’est</a:t>
            </a:r>
            <a:r>
              <a:rPr lang="en-US" dirty="0"/>
              <a:t> pas </a:t>
            </a:r>
            <a:r>
              <a:rPr lang="en-US" dirty="0" err="1"/>
              <a:t>si</a:t>
            </a:r>
            <a:r>
              <a:rPr lang="en-US" dirty="0"/>
              <a:t> grave puisqu’on fait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référence</a:t>
            </a:r>
            <a:r>
              <a:rPr lang="en-US" dirty="0"/>
              <a:t> à la </a:t>
            </a:r>
            <a:r>
              <a:rPr lang="en-US" dirty="0" err="1"/>
              <a:t>même</a:t>
            </a:r>
            <a:r>
              <a:rPr lang="en-US" dirty="0"/>
              <a:t> machine.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Article de </a:t>
            </a:r>
            <a:r>
              <a:rPr lang="en-US" dirty="0" err="1"/>
              <a:t>référence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How domain controllers are located in Windows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58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Kerberos et Active Directory (1/2)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27375" y="1566952"/>
            <a:ext cx="102298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Kerberos est uniquement possible avec des comptes Active Directory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contrôleur de domaine (DC) sert de Kerberos </a:t>
            </a:r>
            <a:r>
              <a:rPr lang="fr-FR" i="1" dirty="0"/>
              <a:t>Key Distribution Center </a:t>
            </a:r>
            <a:r>
              <a:rPr lang="fr-FR" dirty="0"/>
              <a:t>(KDC)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comptes locaux n’ont pas de KDC, et utilisent donc uniquement NTLM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serveurs utilisent un Kerberos </a:t>
            </a:r>
            <a:r>
              <a:rPr lang="fr-FR" i="1" dirty="0"/>
              <a:t>Service Principal Name </a:t>
            </a:r>
            <a:r>
              <a:rPr lang="fr-FR" dirty="0"/>
              <a:t>(SPN)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TERMSRV/IT-HELP-TEST.ad.it-</a:t>
            </a:r>
            <a:r>
              <a:rPr lang="fr-FR" dirty="0" err="1"/>
              <a:t>help.ninja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Les clients doivent normalement utiliser un </a:t>
            </a:r>
            <a:r>
              <a:rPr lang="fr-FR" i="1" dirty="0"/>
              <a:t>User Principal Name </a:t>
            </a:r>
            <a:r>
              <a:rPr lang="fr-FR" dirty="0"/>
              <a:t>(UPN)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hlinkClick r:id="rId7"/>
              </a:rPr>
              <a:t>Administrator@ad.it-</a:t>
            </a:r>
            <a:r>
              <a:rPr lang="fr-FR" dirty="0" err="1">
                <a:hlinkClick r:id="rId7"/>
              </a:rPr>
              <a:t>help.ninja</a:t>
            </a:r>
            <a:r>
              <a:rPr lang="fr-FR" dirty="0"/>
              <a:t> (format UPN)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IT-HELP/</a:t>
            </a:r>
            <a:r>
              <a:rPr lang="fr-FR" dirty="0" err="1"/>
              <a:t>Administrator</a:t>
            </a:r>
            <a:r>
              <a:rPr lang="fr-FR" dirty="0"/>
              <a:t> (format SAM ou </a:t>
            </a:r>
            <a:r>
              <a:rPr lang="fr-FR" i="1" dirty="0" err="1"/>
              <a:t>downlevel</a:t>
            </a:r>
            <a:r>
              <a:rPr lang="fr-FR" dirty="0"/>
              <a:t>, non recommandé)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530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Kerberos et Active Directory (2/2)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53756"/>
            <a:ext cx="1022985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 Kerberos </a:t>
            </a:r>
            <a:r>
              <a:rPr lang="fr-FR" i="1" dirty="0" err="1"/>
              <a:t>realm</a:t>
            </a:r>
            <a:r>
              <a:rPr lang="fr-FR" dirty="0"/>
              <a:t> est la plupart du temps le suffixe DNS du domaine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.ad.it-</a:t>
            </a:r>
            <a:r>
              <a:rPr lang="fr-FR" dirty="0" err="1"/>
              <a:t>help.ninja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Kerberos est intimement lié au DNS du domaine Active Directory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L’utilisation du FQDN du serveur est nécessaire (IP = NTLM)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La détection du KDC se fait en fonction du Kerberos </a:t>
            </a:r>
            <a:r>
              <a:rPr lang="fr-FR" dirty="0" err="1"/>
              <a:t>realm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Oui, ça en fait beaucoup, on va y repasser là-dessus étape par étape.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35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Comment tester que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c’est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bien Kerberos?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#1 : Ajouter l’utilisateur dans le groupe </a:t>
            </a:r>
            <a:r>
              <a:rPr lang="fr-FR" b="1" i="1" dirty="0" err="1"/>
              <a:t>Protected</a:t>
            </a:r>
            <a:r>
              <a:rPr lang="fr-FR" b="1" i="1" dirty="0"/>
              <a:t> </a:t>
            </a:r>
            <a:r>
              <a:rPr lang="fr-FR" b="1" i="1" dirty="0" err="1"/>
              <a:t>Users</a:t>
            </a:r>
            <a:r>
              <a:rPr lang="fr-FR" b="1" dirty="0"/>
              <a:t> d’Active Directory</a:t>
            </a:r>
          </a:p>
          <a:p>
            <a:r>
              <a:rPr lang="fr-FR" dirty="0"/>
              <a:t>    Solution la plus simple avec impact limité par utilisateur</a:t>
            </a:r>
          </a:p>
          <a:p>
            <a:r>
              <a:rPr lang="fr-FR" dirty="0"/>
              <a:t>    Désactive NTLM, durcit le chiffrement Kerberos et écourte la durée de vie des jetons</a:t>
            </a:r>
          </a:p>
          <a:p>
            <a:endParaRPr lang="fr-FR" dirty="0"/>
          </a:p>
          <a:p>
            <a:r>
              <a:rPr lang="fr-FR" b="1" dirty="0"/>
              <a:t>#2 : Désactiver l’authentification NTLM sortante sur le client (</a:t>
            </a:r>
            <a:r>
              <a:rPr lang="fr-FR" b="1" i="1" dirty="0" err="1"/>
              <a:t>outbound</a:t>
            </a:r>
            <a:r>
              <a:rPr lang="fr-FR" b="1" i="1" dirty="0"/>
              <a:t> NTLM</a:t>
            </a:r>
            <a:r>
              <a:rPr lang="fr-FR" b="1" dirty="0"/>
              <a:t>)</a:t>
            </a:r>
          </a:p>
          <a:p>
            <a:r>
              <a:rPr lang="fr-FR" dirty="0"/>
              <a:t>    Computer Configuration / Windows Settings / Security Settings / Local </a:t>
            </a:r>
            <a:r>
              <a:rPr lang="fr-FR" dirty="0" err="1"/>
              <a:t>Policies</a:t>
            </a:r>
            <a:r>
              <a:rPr lang="fr-FR" dirty="0"/>
              <a:t> / Security Options</a:t>
            </a:r>
          </a:p>
          <a:p>
            <a:r>
              <a:rPr lang="fr-FR" dirty="0"/>
              <a:t>    Network security: </a:t>
            </a:r>
            <a:r>
              <a:rPr lang="fr-FR" dirty="0" err="1"/>
              <a:t>Restrict</a:t>
            </a:r>
            <a:r>
              <a:rPr lang="fr-FR" dirty="0"/>
              <a:t> NTLM: </a:t>
            </a:r>
            <a:r>
              <a:rPr lang="fr-FR" dirty="0" err="1"/>
              <a:t>Outgoing</a:t>
            </a:r>
            <a:r>
              <a:rPr lang="fr-FR" dirty="0"/>
              <a:t> NTLM </a:t>
            </a:r>
            <a:r>
              <a:rPr lang="fr-FR" dirty="0" err="1"/>
              <a:t>traffic</a:t>
            </a:r>
            <a:r>
              <a:rPr lang="fr-FR" dirty="0"/>
              <a:t> to </a:t>
            </a:r>
            <a:r>
              <a:rPr lang="fr-FR" dirty="0" err="1"/>
              <a:t>remote</a:t>
            </a:r>
            <a:r>
              <a:rPr lang="fr-FR" dirty="0"/>
              <a:t> servers: « </a:t>
            </a:r>
            <a:r>
              <a:rPr lang="fr-FR" dirty="0" err="1"/>
              <a:t>Deny</a:t>
            </a:r>
            <a:r>
              <a:rPr lang="fr-FR" dirty="0"/>
              <a:t> all »</a:t>
            </a:r>
          </a:p>
          <a:p>
            <a:endParaRPr lang="fr-FR" dirty="0"/>
          </a:p>
          <a:p>
            <a:r>
              <a:rPr lang="fr-FR" b="1" dirty="0"/>
              <a:t>#3 : Désactiver l’authentification NTLM entrante sur le serveur (</a:t>
            </a:r>
            <a:r>
              <a:rPr lang="fr-FR" b="1" i="1" dirty="0"/>
              <a:t>inbound NTLM</a:t>
            </a:r>
            <a:r>
              <a:rPr lang="fr-FR" b="1" dirty="0"/>
              <a:t>)</a:t>
            </a:r>
          </a:p>
          <a:p>
            <a:r>
              <a:rPr lang="fr-FR" dirty="0"/>
              <a:t>    Computer Configuration / Windows Settings / Security Settings / Local </a:t>
            </a:r>
            <a:r>
              <a:rPr lang="fr-FR" dirty="0" err="1"/>
              <a:t>Policies</a:t>
            </a:r>
            <a:r>
              <a:rPr lang="fr-FR" dirty="0"/>
              <a:t> / Security Options</a:t>
            </a:r>
          </a:p>
          <a:p>
            <a:r>
              <a:rPr lang="fr-FR" dirty="0"/>
              <a:t>    Network security: </a:t>
            </a:r>
            <a:r>
              <a:rPr lang="fr-FR" dirty="0" err="1"/>
              <a:t>Restrict</a:t>
            </a:r>
            <a:r>
              <a:rPr lang="fr-FR" dirty="0"/>
              <a:t> NTLM: </a:t>
            </a:r>
            <a:r>
              <a:rPr lang="fr-FR" dirty="0" err="1"/>
              <a:t>Incoming</a:t>
            </a:r>
            <a:r>
              <a:rPr lang="fr-FR" dirty="0"/>
              <a:t> NTLM </a:t>
            </a:r>
            <a:r>
              <a:rPr lang="fr-FR" dirty="0" err="1"/>
              <a:t>traffic</a:t>
            </a:r>
            <a:r>
              <a:rPr lang="fr-FR" dirty="0"/>
              <a:t>: « </a:t>
            </a:r>
            <a:r>
              <a:rPr lang="fr-FR" dirty="0" err="1"/>
              <a:t>Deny</a:t>
            </a:r>
            <a:r>
              <a:rPr lang="fr-FR" dirty="0"/>
              <a:t> all </a:t>
            </a:r>
            <a:r>
              <a:rPr lang="fr-FR" dirty="0" err="1"/>
              <a:t>domain</a:t>
            </a:r>
            <a:r>
              <a:rPr lang="fr-FR" dirty="0"/>
              <a:t> </a:t>
            </a:r>
            <a:r>
              <a:rPr lang="fr-FR" dirty="0" err="1"/>
              <a:t>accounts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b="1" dirty="0"/>
              <a:t>#4 : Déchiffrer le trafic TLS RDP dans Wireshark pour en avoir la preuve irréfutable</a:t>
            </a:r>
          </a:p>
          <a:p>
            <a:r>
              <a:rPr lang="fr-FR" dirty="0"/>
              <a:t>    Oui, c’est souvent la meilleure solution pour en être certain. (Je me suis fait avoir plus d’une fois.)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734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Groupe </a:t>
            </a:r>
            <a:r>
              <a:rPr lang="en-CA" sz="3200" b="1" i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Protected Users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d’Active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Directory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A9413F37-EE47-C9EF-BA46-696845BBBA6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159" y="1228726"/>
            <a:ext cx="12141682" cy="41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2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Wireshark avec RDP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25447"/>
            <a:ext cx="1022985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Téléchargez le contenu du répertoire git : </a:t>
            </a:r>
            <a:r>
              <a:rPr lang="fr-FR" dirty="0">
                <a:hlinkClick r:id="rId9"/>
              </a:rPr>
              <a:t>https://github.com/awakecoding/wireshark-rdp</a:t>
            </a: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Installez et lancez Wireshark (</a:t>
            </a:r>
            <a:r>
              <a:rPr lang="fr-FR" dirty="0">
                <a:hlinkClick r:id="rId10"/>
              </a:rPr>
              <a:t>https://www.wireshark.org/</a:t>
            </a:r>
            <a:r>
              <a:rPr lang="fr-FR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Ouvrez les fichiers captures RDP déchiffrées de référence (dossier « captures  »)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Optionnel : suivez les instructions pour déchiffrer votre propre trafic RDP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Même sans déchiffrement de trafic, Wireshark est utile pour les diagnostics 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On peut voir l’ouverture et surtout la fermeture de connexion TCP.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Gardez l’œil ouvert pour le paquet TCP RST, TCP FIN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On peut voir l’ouverture et la fermeture TLS, le nombre messages envoyés, etc.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Gardez l’œil ouvert pour le message TLS </a:t>
            </a:r>
            <a:r>
              <a:rPr lang="fr-FR" dirty="0" err="1"/>
              <a:t>Alert</a:t>
            </a:r>
            <a:r>
              <a:rPr lang="fr-FR" dirty="0"/>
              <a:t>, même si le contenu est chiffré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On peut souvent identifier qui, entre le client et le serveur, initie la déconnexion.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/>
              <a:t>Gardez le dossier de captures Wireshark à portée de main pour mieux suivre le contenu de la formation, en consultant les exemples correspondants aux différents scénarios de connexion.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D4B06016-D878-4D4D-B8FC-370EA690148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62189" y="2603240"/>
            <a:ext cx="1130559" cy="11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63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</a:rPr>
              <a:t>Désactiver l’authentification NTLM sortante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937154E5-DAFD-2287-F382-EE51181AE51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" y="1165117"/>
            <a:ext cx="12191991" cy="42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95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</a:rPr>
              <a:t>Désactiver l’authentification NTLM entrante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A683ACF-6330-7CE5-1FB6-31FC574E081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7905" y="1228727"/>
            <a:ext cx="12076190" cy="3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71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</a:rPr>
              <a:t>Messages d’erreur avec NTLM désactivé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75C11315-8CA9-887E-7BCD-3F61722F95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29094" y="1410716"/>
            <a:ext cx="5790592" cy="17037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04D96F-A127-E347-CB5B-E62001604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03175" y="1410716"/>
            <a:ext cx="5397561" cy="22451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5605D8-E319-67CD-E2B1-1B30854842B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20116" y="3182272"/>
            <a:ext cx="2808548" cy="31172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8F8A465-3141-AE0B-C2E6-1C457B8F28A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10986" y="3781984"/>
            <a:ext cx="5389750" cy="21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63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DNS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Diagnostics de résolution DNS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Correction de la résolution DNS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Résolution NetBIOS et LLMNR</a:t>
            </a:r>
          </a:p>
        </p:txBody>
      </p:sp>
    </p:spTree>
    <p:extLst>
      <p:ext uri="{BB962C8B-B14F-4D97-AF65-F5344CB8AC3E}">
        <p14:creationId xmlns:p14="http://schemas.microsoft.com/office/powerpoint/2010/main" val="1447918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Diagnostiquer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les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problèmes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DNS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diagnostiquer les problèmes de DNS, voici deux façons de faire :</a:t>
            </a:r>
          </a:p>
          <a:p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>
                <a:hlinkClick r:id="rId7"/>
              </a:rPr>
              <a:t>NirSoft</a:t>
            </a:r>
            <a:r>
              <a:rPr lang="fr-FR" dirty="0">
                <a:hlinkClick r:id="rId7"/>
              </a:rPr>
              <a:t> </a:t>
            </a:r>
            <a:r>
              <a:rPr lang="fr-FR" dirty="0" err="1">
                <a:hlinkClick r:id="rId7"/>
              </a:rPr>
              <a:t>DNSQuerySniffer</a:t>
            </a:r>
            <a:r>
              <a:rPr lang="fr-FR" dirty="0"/>
              <a:t> 🛟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Meilleur outil – intercepte les appels d’API </a:t>
            </a:r>
            <a:r>
              <a:rPr lang="fr-FR" dirty="0" err="1"/>
              <a:t>DnsClient</a:t>
            </a:r>
            <a:r>
              <a:rPr lang="fr-FR" dirty="0"/>
              <a:t> Windows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Fonctionne même avec les résultats DNS en cache client 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Wireshark avec filtre « </a:t>
            </a:r>
            <a:r>
              <a:rPr lang="fr-FR" dirty="0" err="1"/>
              <a:t>dns</a:t>
            </a:r>
            <a:r>
              <a:rPr lang="fr-FR" dirty="0"/>
              <a:t> »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Attention – les résultats de requêtes DNS peuvent être en cache local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Il n’y a donc pas de requête DNS visible pour chaque résolution de nom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Utilisez en dernier recours si vous n’avez pas de meilleur outil de diagnostic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933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248E54-5D2A-E8E6-6FE6-0657E4CAFCC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2334" y="191278"/>
            <a:ext cx="11267333" cy="59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21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Sabon Next LT" panose="02000500000000000000" pitchFamily="2" charset="0"/>
              </a:rPr>
              <a:t>Corriger la résolution de DNS (1/2)</a:t>
            </a:r>
            <a:endParaRPr lang="fr-FR" sz="3200" b="1" dirty="0">
              <a:latin typeface="+mj-lt"/>
              <a:ea typeface="Open Sans" panose="020B0606030504020204" pitchFamily="34" charset="0"/>
              <a:cs typeface="Sabon Next LT" panose="02000500000000000000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28343"/>
            <a:ext cx="1022985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Solution #1 : Changer les serveurs DNS du client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Problématique quand on ne veut pas devenir dépendant du DNS du domaine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Ne pas faire l’erreur d’utiliser 8.8.8.8 ou 1.1.1.1 + le serveur DNS du domaine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 client DNS va utiliser la réponse de l’un sans essayer l’autre </a:t>
            </a:r>
            <a:r>
              <a:rPr lang="fr-FR" dirty="0">
                <a:sym typeface="Wingdings" panose="05000000000000000000" pitchFamily="2" charset="2"/>
              </a:rPr>
              <a:t>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Le symptôme est assez flagrant : erreurs de résolution aléatoires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fr-FR" dirty="0">
                <a:sym typeface="Wingdings" panose="05000000000000000000" pitchFamily="2" charset="2"/>
              </a:rPr>
              <a:t>Solution #2 : Règle NRPT du client DNS Windows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Add-DnsClientNrptRule</a:t>
            </a:r>
            <a:r>
              <a:rPr lang="fr-FR" dirty="0"/>
              <a:t> -</a:t>
            </a:r>
            <a:r>
              <a:rPr lang="fr-FR" dirty="0" err="1"/>
              <a:t>Namespace</a:t>
            </a:r>
            <a:r>
              <a:rPr lang="fr-FR" dirty="0"/>
              <a:t> ".ad.it-</a:t>
            </a:r>
            <a:r>
              <a:rPr lang="fr-FR" dirty="0" err="1"/>
              <a:t>help.ninja</a:t>
            </a:r>
            <a:r>
              <a:rPr lang="fr-FR" dirty="0"/>
              <a:t>" -</a:t>
            </a:r>
            <a:r>
              <a:rPr lang="fr-FR" dirty="0" err="1"/>
              <a:t>NameServers</a:t>
            </a:r>
            <a:r>
              <a:rPr lang="fr-FR" dirty="0"/>
              <a:t> @('10.10.0.3')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Get-DnsClientNrptRule</a:t>
            </a:r>
            <a:r>
              <a:rPr lang="fr-FR" dirty="0"/>
              <a:t> | </a:t>
            </a:r>
            <a:r>
              <a:rPr lang="fr-FR" dirty="0" err="1"/>
              <a:t>Remove-DnsClientNrptRule</a:t>
            </a:r>
            <a:r>
              <a:rPr lang="fr-FR" dirty="0"/>
              <a:t> –Force » pour l’enlever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Affecte la plupart des applications Windows utilisant le </a:t>
            </a:r>
            <a:r>
              <a:rPr lang="fr-FR" dirty="0" err="1"/>
              <a:t>DnsClient</a:t>
            </a:r>
            <a:r>
              <a:rPr lang="fr-FR" dirty="0"/>
              <a:t> API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L’outil </a:t>
            </a:r>
            <a:r>
              <a:rPr lang="fr-FR" dirty="0" err="1"/>
              <a:t>nslookup</a:t>
            </a:r>
            <a:r>
              <a:rPr lang="fr-FR" dirty="0"/>
              <a:t> n’est pas affecté puisqu’il utilise son propre stack DNS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Solution #3 : Règle de </a:t>
            </a:r>
            <a:r>
              <a:rPr lang="fr-FR" i="1" dirty="0" err="1"/>
              <a:t>Conditional</a:t>
            </a:r>
            <a:r>
              <a:rPr lang="fr-FR" i="1" dirty="0"/>
              <a:t> </a:t>
            </a:r>
            <a:r>
              <a:rPr lang="fr-FR" i="1" dirty="0" err="1"/>
              <a:t>Forwarding</a:t>
            </a:r>
            <a:r>
              <a:rPr lang="fr-FR" dirty="0"/>
              <a:t> dans le serveur DNS existant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Redirige les requêtes pour un suffixe DNS vers un serveur DNS spécifié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085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Corriger la résolution de DNS (2/2)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9062" y="1760605"/>
            <a:ext cx="1022985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Solution #4 : Modifier le fichier « hosts » sur le client temporairement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Solution rapide et efficace, mais difficile à gérer sur plusieurs postes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Fonctionne uniquement pour la résolution de nom (A ou AAAA records)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Solution #5 : Utiliser </a:t>
            </a:r>
            <a:r>
              <a:rPr lang="fr-FR" dirty="0" err="1"/>
              <a:t>MsRdpEx</a:t>
            </a:r>
            <a:r>
              <a:rPr lang="fr-FR" dirty="0"/>
              <a:t> avec </a:t>
            </a:r>
            <a:r>
              <a:rPr lang="fr-FR" dirty="0" err="1"/>
              <a:t>UserSpecifiedServerName</a:t>
            </a:r>
            <a:endParaRPr lang="fr-FR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Installez </a:t>
            </a:r>
            <a:r>
              <a:rPr lang="fr-FR" dirty="0" err="1"/>
              <a:t>MsRdpEx</a:t>
            </a:r>
            <a:r>
              <a:rPr lang="fr-FR" dirty="0"/>
              <a:t> (</a:t>
            </a:r>
            <a:r>
              <a:rPr lang="fr-FR" dirty="0">
                <a:hlinkClick r:id="rId7"/>
              </a:rPr>
              <a:t>https://github.com/Devolutions/MsRdpEx</a:t>
            </a:r>
            <a:r>
              <a:rPr lang="fr-FR" dirty="0"/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Ajoutez </a:t>
            </a:r>
            <a:r>
              <a:rPr lang="fr-FR" dirty="0" err="1"/>
              <a:t>UserSpecifiedServerName:s</a:t>
            </a:r>
            <a:r>
              <a:rPr lang="fr-FR" dirty="0"/>
              <a:t>:</a:t>
            </a:r>
            <a:r>
              <a:rPr lang="en-CA" dirty="0"/>
              <a:t>&lt;nom&gt; dans le fichier .RDP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dirty="0" err="1"/>
              <a:t>Connectez-vous</a:t>
            </a:r>
            <a:r>
              <a:rPr lang="en-CA" dirty="0"/>
              <a:t> avec </a:t>
            </a:r>
            <a:r>
              <a:rPr lang="en-CA" dirty="0" err="1"/>
              <a:t>l’adresse</a:t>
            </a:r>
            <a:r>
              <a:rPr lang="en-CA" dirty="0"/>
              <a:t> IP : le nom </a:t>
            </a:r>
            <a:r>
              <a:rPr lang="en-CA" dirty="0" err="1"/>
              <a:t>spécifié</a:t>
            </a:r>
            <a:r>
              <a:rPr lang="en-CA" dirty="0"/>
              <a:t> sera </a:t>
            </a:r>
            <a:r>
              <a:rPr lang="en-CA" dirty="0" err="1"/>
              <a:t>utilisé</a:t>
            </a:r>
            <a:endParaRPr lang="en-US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 nom </a:t>
            </a:r>
            <a:r>
              <a:rPr lang="en-US" dirty="0" err="1"/>
              <a:t>spécifié</a:t>
            </a:r>
            <a:r>
              <a:rPr lang="en-US" dirty="0"/>
              <a:t> sera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 pour la validation TLS et Kerberos.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163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Résolution de NetBIOS et LLMNR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Pourquoi est-il possible de résoudre le nom de machine, mais pas le FQDN?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i="1" dirty="0"/>
              <a:t>network </a:t>
            </a:r>
            <a:r>
              <a:rPr lang="fr-FR" i="1" dirty="0" err="1"/>
              <a:t>discovery</a:t>
            </a:r>
            <a:r>
              <a:rPr lang="fr-FR" dirty="0"/>
              <a:t> avec NetBIOS et LLMNR s’en est occupé pour vous!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Par mesure de sécurité, ces protocoles devraient être désactivés et remplacés par DNS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Si le FQDN ne fonctionne pas, c’est que vous avez un problème de configuration DNS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En résumé : utilisez toujours le </a:t>
            </a:r>
            <a:r>
              <a:rPr lang="fr-FR" dirty="0" err="1"/>
              <a:t>Fully-Qualified</a:t>
            </a:r>
            <a:r>
              <a:rPr lang="fr-FR" dirty="0"/>
              <a:t> Domain Name (FQDN) pour établir la connexion.</a:t>
            </a:r>
          </a:p>
          <a:p>
            <a:pPr>
              <a:spcAft>
                <a:spcPts val="600"/>
              </a:spcAft>
            </a:pPr>
            <a:r>
              <a:rPr lang="fr-FR" dirty="0"/>
              <a:t>Si ça ne fonctionne pas, vous avez un problème de configuration DNS à corriger.</a:t>
            </a:r>
          </a:p>
          <a:p>
            <a:pPr>
              <a:spcAft>
                <a:spcPts val="600"/>
              </a:spcAft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b="1" dirty="0"/>
              <a:t>L’utilisation du FQDN est importante pour Kerberos de toute façon!</a:t>
            </a:r>
          </a:p>
          <a:p>
            <a:pPr>
              <a:spcAft>
                <a:spcPts val="600"/>
              </a:spcAft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/>
              <a:t>Bon nom: IT-HELP-TEST.ad.it-</a:t>
            </a:r>
            <a:r>
              <a:rPr lang="fr-FR" dirty="0" err="1"/>
              <a:t>help.ninja</a:t>
            </a:r>
            <a:r>
              <a:rPr lang="fr-FR" dirty="0"/>
              <a:t> (DNS)</a:t>
            </a:r>
          </a:p>
          <a:p>
            <a:pPr>
              <a:spcAft>
                <a:spcPts val="600"/>
              </a:spcAft>
            </a:pPr>
            <a:r>
              <a:rPr lang="fr-FR" dirty="0"/>
              <a:t>Mauvais nom: IT-HELP-TEST (NetBIOS ou LLMNR, la plupart du temps)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39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Détection du KDC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Commande </a:t>
            </a:r>
            <a:r>
              <a:rPr lang="fr-FR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nltest</a:t>
            </a: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fr-FR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dsgetdc</a:t>
            </a: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Commande </a:t>
            </a:r>
            <a:r>
              <a:rPr lang="fr-FR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Resolve-DnsName</a:t>
            </a: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ea typeface="Open Sans" panose="020B0606030504020204" pitchFamily="34" charset="0"/>
                <a:cs typeface="Open Sans" panose="020B0606030504020204" pitchFamily="34" charset="0"/>
              </a:rPr>
              <a:t>Commande </a:t>
            </a:r>
            <a:r>
              <a:rPr lang="fr-FR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nslookup</a:t>
            </a: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MsRdpEx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: client RDP de Microsoft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amélioré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779123"/>
            <a:ext cx="1022985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Téléchargez et installez </a:t>
            </a:r>
            <a:r>
              <a:rPr lang="fr-FR" dirty="0" err="1"/>
              <a:t>MsRdpEx</a:t>
            </a:r>
            <a:r>
              <a:rPr lang="fr-FR" dirty="0"/>
              <a:t> : </a:t>
            </a:r>
            <a:r>
              <a:rPr lang="fr-FR" dirty="0">
                <a:hlinkClick r:id="rId8"/>
              </a:rPr>
              <a:t>https://github.com/Devolutions/MsRdpEx</a:t>
            </a: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Suivez les instructions pour l’utilisation des options de fichier .RDP étendues.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Lancez </a:t>
            </a:r>
            <a:r>
              <a:rPr lang="fr-FR" dirty="0" err="1"/>
              <a:t>MsRdpEx</a:t>
            </a:r>
            <a:r>
              <a:rPr lang="fr-FR" dirty="0"/>
              <a:t> avec les variables d’environnement pour la journalisation.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spcAft>
                <a:spcPts val="600"/>
              </a:spcAft>
            </a:pPr>
            <a:r>
              <a:rPr lang="fr-FR" dirty="0" err="1"/>
              <a:t>MsRdpEx</a:t>
            </a:r>
            <a:r>
              <a:rPr lang="fr-FR" dirty="0"/>
              <a:t> lance </a:t>
            </a:r>
            <a:r>
              <a:rPr lang="fr-FR" dirty="0" err="1"/>
              <a:t>mstsc</a:t>
            </a:r>
            <a:r>
              <a:rPr lang="fr-FR" dirty="0"/>
              <a:t> (ou </a:t>
            </a:r>
            <a:r>
              <a:rPr lang="fr-FR" dirty="0" err="1"/>
              <a:t>msrdc</a:t>
            </a:r>
            <a:r>
              <a:rPr lang="fr-FR" dirty="0"/>
              <a:t>) en injectant une DLL avec </a:t>
            </a:r>
            <a:r>
              <a:rPr lang="fr-FR" i="1" dirty="0" err="1"/>
              <a:t>Detours</a:t>
            </a:r>
            <a:r>
              <a:rPr lang="fr-FR" dirty="0"/>
              <a:t> </a:t>
            </a:r>
            <a:r>
              <a:rPr lang="fr-FR" dirty="0">
                <a:hlinkClick r:id="rId9"/>
              </a:rPr>
              <a:t>pour faire du API </a:t>
            </a:r>
            <a:r>
              <a:rPr lang="fr-FR" dirty="0" err="1">
                <a:hlinkClick r:id="rId9"/>
              </a:rPr>
              <a:t>hooking</a:t>
            </a:r>
            <a:r>
              <a:rPr lang="fr-FR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En gros, on modifie le comportement interne pour ajouter des fonctionnalités manquantes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On ajoute aussi de la journalisation du comportement et variables internes du client RDP!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05534E89-64D2-EAB8-3BFF-A4FB4203003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878077" y="140661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74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Commande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nltest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/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dsgetdc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tester si Windows est capable de trouver le contrôleur de domaine,</a:t>
            </a:r>
          </a:p>
          <a:p>
            <a:r>
              <a:rPr lang="fr-FR" dirty="0"/>
              <a:t>utilisez la commande </a:t>
            </a:r>
            <a:r>
              <a:rPr lang="fr-FR" b="1" dirty="0" err="1"/>
              <a:t>nltest</a:t>
            </a:r>
            <a:r>
              <a:rPr lang="fr-FR" b="1" dirty="0"/>
              <a:t> /</a:t>
            </a:r>
            <a:r>
              <a:rPr lang="fr-FR" b="1" dirty="0" err="1"/>
              <a:t>dsgetdc</a:t>
            </a:r>
            <a:r>
              <a:rPr lang="fr-FR" b="1" dirty="0"/>
              <a:t>:&lt;nom du domaine&gt;</a:t>
            </a:r>
          </a:p>
          <a:p>
            <a:endParaRPr lang="fr-FR" dirty="0"/>
          </a:p>
          <a:p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nltest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/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dsgetdc:ad.it-help.ninja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DC: \\IT-HELP-DC.ad.it-help.ninja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Address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: \\10.10.0.3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    Dom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Guid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: 4a68d84b-2f13-45bd-a519-10b58299f204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    Dom Name: ad.it-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 Forest Name: ad.it-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Dc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Site Name: Default-First-Site-Name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Our Site Name: Default-First-Site-Name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Flags: PDC GC DS LDAP KDC TIMESERV WRITABLE DNS_DC DNS_DOMAIN DNS_FOREST CLOSE_SITE FULL_SECRET WS DS_8 DS_9 DS_10 KEYLIST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The command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completed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successfully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7152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Commande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Resolve-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DnsName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(1/2)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1600" dirty="0"/>
              <a:t>Pour tester la d</a:t>
            </a:r>
            <a:r>
              <a:rPr lang="en-US" sz="1600" dirty="0" err="1"/>
              <a:t>étection</a:t>
            </a:r>
            <a:r>
              <a:rPr lang="en-US" sz="1600" dirty="0"/>
              <a:t> du </a:t>
            </a:r>
            <a:r>
              <a:rPr lang="en-US" sz="1600" dirty="0" err="1"/>
              <a:t>contrôleur</a:t>
            </a:r>
            <a:r>
              <a:rPr lang="en-US" sz="1600" dirty="0"/>
              <a:t> de </a:t>
            </a:r>
            <a:r>
              <a:rPr lang="en-US" sz="1600" dirty="0" err="1"/>
              <a:t>domaine</a:t>
            </a:r>
            <a:r>
              <a:rPr lang="en-US" sz="1600" dirty="0"/>
              <a:t> par DNS SRV record :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Resolve-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DnsName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 SRV _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ldap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._tcp.dc._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msdcs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.&lt;nom du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domaine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Resolve-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DnsName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 SRV _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kerberos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._tcp.dc._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msdcs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.&lt;nom du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domaine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sz="14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La </a:t>
            </a:r>
            <a:r>
              <a:rPr lang="en-US" sz="1600" dirty="0" err="1"/>
              <a:t>commande</a:t>
            </a:r>
            <a:r>
              <a:rPr lang="en-US" sz="1600" dirty="0"/>
              <a:t> </a:t>
            </a:r>
            <a:r>
              <a:rPr lang="en-US" sz="1600" dirty="0" err="1"/>
              <a:t>accepte</a:t>
            </a:r>
            <a:r>
              <a:rPr lang="en-US" sz="1600" dirty="0"/>
              <a:t> </a:t>
            </a:r>
            <a:r>
              <a:rPr lang="en-US" sz="1600" dirty="0" err="1"/>
              <a:t>aussi</a:t>
            </a:r>
            <a:r>
              <a:rPr lang="en-US" sz="1600" dirty="0"/>
              <a:t> un </a:t>
            </a:r>
            <a:r>
              <a:rPr lang="en-US" sz="1600" dirty="0" err="1"/>
              <a:t>serveur</a:t>
            </a:r>
            <a:r>
              <a:rPr lang="en-US" sz="1600" dirty="0"/>
              <a:t> DNS </a:t>
            </a:r>
            <a:r>
              <a:rPr lang="en-US" sz="1600" dirty="0" err="1"/>
              <a:t>explicite</a:t>
            </a:r>
            <a:r>
              <a:rPr lang="en-US" sz="1600" dirty="0"/>
              <a:t> avec le </a:t>
            </a:r>
            <a:r>
              <a:rPr lang="en-US" sz="1600" dirty="0" err="1"/>
              <a:t>paramètre</a:t>
            </a:r>
            <a:r>
              <a:rPr lang="en-US" sz="1600" dirty="0"/>
              <a:t> –Server :</a:t>
            </a:r>
            <a:endParaRPr lang="fr-FR" sz="1600" dirty="0"/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Resolve-DnsName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 SRV _ldap._tcp.dc._msdcs.ad.it-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| Format-List</a:t>
            </a:r>
          </a:p>
          <a:p>
            <a:endParaRPr lang="fr-F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Name       : _ldap._tcp.dc._msdcs.ad.it-</a:t>
            </a:r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Type       : SRV</a:t>
            </a: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TTL        : 600</a:t>
            </a:r>
          </a:p>
          <a:p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NameTarget</a:t>
            </a:r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: it-help-dc.ad.it-</a:t>
            </a:r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</a:t>
            </a:r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: 0</a:t>
            </a:r>
          </a:p>
          <a:p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Weight</a:t>
            </a:r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: 100</a:t>
            </a: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Port       : 389</a:t>
            </a:r>
          </a:p>
          <a:p>
            <a:endParaRPr lang="fr-F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Name       : it-help-dc.ad.it-</a:t>
            </a:r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QueryType</a:t>
            </a:r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: A</a:t>
            </a: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TTL        : 3600</a:t>
            </a: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Section    : </a:t>
            </a:r>
            <a:r>
              <a:rPr lang="fr-F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Additional</a:t>
            </a:r>
            <a:endParaRPr lang="fr-F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IP4Address : 10.10.0.3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028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Commande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Resolve-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DnsName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(2/2)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 </a:t>
            </a:r>
            <a:r>
              <a:rPr lang="en-CA" dirty="0" err="1"/>
              <a:t>liste</a:t>
            </a:r>
            <a:r>
              <a:rPr lang="en-CA" dirty="0"/>
              <a:t> des </a:t>
            </a:r>
            <a:r>
              <a:rPr lang="en-CA" dirty="0" err="1"/>
              <a:t>contr</a:t>
            </a:r>
            <a:r>
              <a:rPr lang="en-US" dirty="0" err="1"/>
              <a:t>ôleurs</a:t>
            </a:r>
            <a:r>
              <a:rPr lang="en-US" dirty="0"/>
              <a:t> de </a:t>
            </a:r>
            <a:r>
              <a:rPr lang="en-US" dirty="0" err="1"/>
              <a:t>domaine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disponible avec les </a:t>
            </a:r>
            <a:r>
              <a:rPr lang="en-US" i="1" dirty="0"/>
              <a:t>DNS A records</a:t>
            </a:r>
            <a:r>
              <a:rPr lang="en-US" dirty="0"/>
              <a:t> </a:t>
            </a:r>
            <a:r>
              <a:rPr lang="en-US" dirty="0" err="1"/>
              <a:t>directement</a:t>
            </a:r>
            <a:r>
              <a:rPr lang="en-US" dirty="0"/>
              <a:t> sur le nom de </a:t>
            </a:r>
            <a:r>
              <a:rPr lang="en-US" dirty="0" err="1"/>
              <a:t>domaine</a:t>
            </a:r>
            <a:r>
              <a:rPr lang="en-US" dirty="0"/>
              <a:t> DNS (ad.it-</a:t>
            </a:r>
            <a:r>
              <a:rPr lang="en-US" dirty="0" err="1"/>
              <a:t>help.ninja</a:t>
            </a:r>
            <a:r>
              <a:rPr lang="en-US" dirty="0"/>
              <a:t>), </a:t>
            </a:r>
            <a:r>
              <a:rPr lang="en-US" dirty="0" err="1"/>
              <a:t>mais</a:t>
            </a:r>
            <a:r>
              <a:rPr lang="en-US" dirty="0"/>
              <a:t> pas le nom NetBIOS (IT-HELP)</a:t>
            </a:r>
            <a:endParaRPr lang="fr-FR" dirty="0"/>
          </a:p>
          <a:p>
            <a:endParaRPr lang="fr-FR" dirty="0"/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Resolve-DnsName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 A | Format-List</a:t>
            </a:r>
          </a:p>
          <a:p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Name       : 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Type       : A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TTL        : 600</a:t>
            </a:r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DataLength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: 4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Section    :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Answer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IPAddress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: 10.10.0.3</a:t>
            </a:r>
          </a:p>
          <a:p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Resolve-DnsName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IT-HELP -Type A | Format-List</a:t>
            </a:r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Resolve-DnsName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: IT-HELP : The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, directory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, or volume label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syntax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is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incorrect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At line:1 char:1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+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Resolve-DnsName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IT-HELP -Type A | Format-List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+ ~~~~~~~~~~~~~~~~~~~~~~~~~~~~~~~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+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CategoryInfo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: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ResourceUnavailable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: (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IT-HELP:String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) [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Resolve-DnsName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], Win32Exception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+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FullyQualifiedErrorId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ERROR_INVALID_NAME,Microsoft.DnsClient.Commands.ResolveDnsName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38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Commande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nslookup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tester la d</a:t>
            </a:r>
            <a:r>
              <a:rPr lang="en-US" dirty="0" err="1"/>
              <a:t>étection</a:t>
            </a:r>
            <a:r>
              <a:rPr lang="en-US" dirty="0"/>
              <a:t> du </a:t>
            </a:r>
            <a:r>
              <a:rPr lang="en-US" dirty="0" err="1"/>
              <a:t>contrôleur</a:t>
            </a:r>
            <a:r>
              <a:rPr lang="en-US" dirty="0"/>
              <a:t> de </a:t>
            </a:r>
            <a:r>
              <a:rPr lang="en-US" dirty="0" err="1"/>
              <a:t>domaine</a:t>
            </a:r>
            <a:r>
              <a:rPr lang="en-US" dirty="0"/>
              <a:t> par DNS SRV record :</a:t>
            </a:r>
          </a:p>
          <a:p>
            <a:endParaRPr lang="en-US" dirty="0"/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nslookup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-type=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srv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_ldap._tcp.dc._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msdcs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.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&lt;nom du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domaine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nslookup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-type=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srv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_kerberos._tcp.dc._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msdcs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.&lt;nom du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domaine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dirty="0"/>
              <a:t>La </a:t>
            </a:r>
            <a:r>
              <a:rPr lang="en-US" dirty="0" err="1"/>
              <a:t>commande</a:t>
            </a:r>
            <a:r>
              <a:rPr lang="en-US" dirty="0"/>
              <a:t> </a:t>
            </a:r>
            <a:r>
              <a:rPr lang="en-US" dirty="0" err="1"/>
              <a:t>accepte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un </a:t>
            </a:r>
            <a:r>
              <a:rPr lang="en-US" dirty="0" err="1"/>
              <a:t>serveur</a:t>
            </a:r>
            <a:r>
              <a:rPr lang="en-US" dirty="0"/>
              <a:t> DNS </a:t>
            </a:r>
            <a:r>
              <a:rPr lang="en-US" dirty="0" err="1"/>
              <a:t>explicite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dernier </a:t>
            </a:r>
            <a:r>
              <a:rPr lang="en-US" dirty="0" err="1"/>
              <a:t>paramètre</a:t>
            </a:r>
            <a:r>
              <a:rPr lang="en-US" dirty="0"/>
              <a:t> </a:t>
            </a:r>
            <a:r>
              <a:rPr lang="en-US" dirty="0" err="1"/>
              <a:t>optionnel</a:t>
            </a:r>
            <a:r>
              <a:rPr lang="en-US" dirty="0"/>
              <a:t> :</a:t>
            </a:r>
            <a:endParaRPr lang="fr-FR" dirty="0"/>
          </a:p>
          <a:p>
            <a:endParaRPr lang="fr-FR" dirty="0"/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nslookup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-type=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srv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_kerberos._tcp.dc._msdcs.ad.it-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Server: 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UnKnown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Address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:  10.10.0.3</a:t>
            </a:r>
          </a:p>
          <a:p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_kerberos._tcp.dc._msdcs.ad.it-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SRV service location: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= 0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weight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= 100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port           = 88</a:t>
            </a: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svr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hostname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= it-help-dc.ad.it-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it-help-dc.ad.it-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help.ninja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internet </a:t>
            </a:r>
            <a:r>
              <a:rPr lang="fr-F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address</a:t>
            </a:r>
            <a:r>
              <a:rPr lang="fr-F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= 10.10.0.3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2479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Kerberos sur </a:t>
            </a:r>
            <a:r>
              <a:rPr lang="fr-FR" sz="3200" b="1" dirty="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macOS</a:t>
            </a:r>
            <a:endParaRPr lang="fr-FR" sz="3200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Corriger la r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ésolution de DNS sur macOS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Détection automatique du KDC sur macOS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de krb5.conf sur macOS</a:t>
            </a:r>
            <a:endParaRPr lang="fr-FR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8292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Corriger la résolution de DNS sur macOS (1/2)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sym typeface="Wingdings" panose="05000000000000000000" pitchFamily="2" charset="2"/>
              </a:rPr>
              <a:t>La solution la plus simple est d’utiliser les serveurs DNS du domaine sur </a:t>
            </a:r>
            <a:r>
              <a:rPr lang="fr-FR" dirty="0" err="1">
                <a:sym typeface="Wingdings" panose="05000000000000000000" pitchFamily="2" charset="2"/>
              </a:rPr>
              <a:t>macOS</a:t>
            </a:r>
            <a:r>
              <a:rPr lang="fr-FR" dirty="0">
                <a:sym typeface="Wingdings" panose="05000000000000000000" pitchFamily="2" charset="2"/>
              </a:rPr>
              <a:t>, mais il existe une solution simple équivalente aux règles NRPT de Windows pour de la résolution conditionnelle :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sudo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mkdir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-p /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etc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resolver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sudo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bash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-c 'cat &gt; /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etc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resolver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/ad.it-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&lt;&lt;EOF</a:t>
            </a:r>
          </a:p>
          <a:p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domain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ad.it-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search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ad.it-</a:t>
            </a:r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fr-FR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fr-FR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nameserver</a:t>
            </a:r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10.10.0.3</a:t>
            </a:r>
          </a:p>
          <a:p>
            <a:r>
              <a:rPr lang="fr-FR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EOF’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fr-FR" dirty="0">
                <a:sym typeface="Wingdings" panose="05000000000000000000" pitchFamily="2" charset="2"/>
              </a:rPr>
              <a:t>À la suite de cette modification, les requêtes DNS finissant par « ad.it-</a:t>
            </a:r>
            <a:r>
              <a:rPr lang="fr-FR" dirty="0" err="1">
                <a:sym typeface="Wingdings" panose="05000000000000000000" pitchFamily="2" charset="2"/>
              </a:rPr>
              <a:t>help.ninja</a:t>
            </a:r>
            <a:r>
              <a:rPr lang="fr-FR" dirty="0">
                <a:sym typeface="Wingdings" panose="05000000000000000000" pitchFamily="2" charset="2"/>
              </a:rPr>
              <a:t> » utiliseront le serveur DNS du domaine (10.10.0.3, ou IT-HELP-DC.ad.it-</a:t>
            </a:r>
            <a:r>
              <a:rPr lang="fr-FR" dirty="0" err="1">
                <a:sym typeface="Wingdings" panose="05000000000000000000" pitchFamily="2" charset="2"/>
              </a:rPr>
              <a:t>help.ninja</a:t>
            </a:r>
            <a:r>
              <a:rPr lang="fr-FR" dirty="0">
                <a:sym typeface="Wingdings" panose="05000000000000000000" pitchFamily="2" charset="2"/>
              </a:rPr>
              <a:t> dans mon environnement de laboratoire).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3487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Corriger la résolution DNS sur macOS (2/2)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442770"/>
            <a:ext cx="1022985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>
                <a:sym typeface="Wingdings" panose="05000000000000000000" pitchFamily="2" charset="2"/>
              </a:rPr>
              <a:t>Si l’utilisation du DNS n’est pas possible (par exemple, avec un tunnel SSH ou la redirection de port), ajoutez des entrées au fichier </a:t>
            </a:r>
            <a:r>
              <a:rPr lang="fr-FR" b="1" dirty="0">
                <a:sym typeface="Wingdings" panose="05000000000000000000" pitchFamily="2" charset="2"/>
              </a:rPr>
              <a:t>/</a:t>
            </a:r>
            <a:r>
              <a:rPr lang="fr-FR" b="1" dirty="0" err="1">
                <a:sym typeface="Wingdings" panose="05000000000000000000" pitchFamily="2" charset="2"/>
              </a:rPr>
              <a:t>etc</a:t>
            </a:r>
            <a:r>
              <a:rPr lang="fr-FR" b="1" dirty="0">
                <a:sym typeface="Wingdings" panose="05000000000000000000" pitchFamily="2" charset="2"/>
              </a:rPr>
              <a:t>/hosts</a:t>
            </a:r>
            <a:r>
              <a:rPr lang="fr-FR" dirty="0">
                <a:sym typeface="Wingdings" panose="05000000000000000000" pitchFamily="2" charset="2"/>
              </a:rPr>
              <a:t> manuellement pour permettre l’utilisation du FQDN de machine :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10.10.0.3       IT-HELP-DC.ad.it-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10.10.0.10      IT-HELP-TEST.ad.it-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Cependant, la d</a:t>
            </a:r>
            <a:r>
              <a:rPr lang="en-US" dirty="0" err="1">
                <a:sym typeface="Wingdings" panose="05000000000000000000" pitchFamily="2" charset="2"/>
              </a:rPr>
              <a:t>étection</a:t>
            </a:r>
            <a:r>
              <a:rPr lang="en-US" dirty="0">
                <a:sym typeface="Wingdings" panose="05000000000000000000" pitchFamily="2" charset="2"/>
              </a:rPr>
              <a:t> de KDC automatique par DNS SRV ne sera pas possible sans DNS </a:t>
            </a:r>
            <a:r>
              <a:rPr lang="en-US" dirty="0" err="1">
                <a:sym typeface="Wingdings" panose="05000000000000000000" pitchFamily="2" charset="2"/>
              </a:rPr>
              <a:t>complet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fr-FR" dirty="0"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090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Détection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automatique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KDC sur macOS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Si la </a:t>
            </a:r>
            <a:r>
              <a:rPr lang="en-CA" dirty="0" err="1">
                <a:sym typeface="Wingdings" panose="05000000000000000000" pitchFamily="2" charset="2"/>
              </a:rPr>
              <a:t>détection</a:t>
            </a:r>
            <a:r>
              <a:rPr lang="en-CA" dirty="0">
                <a:sym typeface="Wingdings" panose="05000000000000000000" pitchFamily="2" charset="2"/>
              </a:rPr>
              <a:t> par DNS SRV </a:t>
            </a:r>
            <a:r>
              <a:rPr lang="en-CA" dirty="0" err="1">
                <a:sym typeface="Wingdings" panose="05000000000000000000" pitchFamily="2" charset="2"/>
              </a:rPr>
              <a:t>est</a:t>
            </a:r>
            <a:r>
              <a:rPr lang="en-CA" dirty="0">
                <a:sym typeface="Wingdings" panose="05000000000000000000" pitchFamily="2" charset="2"/>
              </a:rPr>
              <a:t> possible (machine sur le bon </a:t>
            </a:r>
            <a:r>
              <a:rPr lang="en-CA" dirty="0" err="1">
                <a:sym typeface="Wingdings" panose="05000000000000000000" pitchFamily="2" charset="2"/>
              </a:rPr>
              <a:t>réseau</a:t>
            </a:r>
            <a:r>
              <a:rPr lang="en-CA" dirty="0">
                <a:sym typeface="Wingdings" panose="05000000000000000000" pitchFamily="2" charset="2"/>
              </a:rPr>
              <a:t>, avec le bon DNS) </a:t>
            </a:r>
            <a:r>
              <a:rPr lang="en-CA" dirty="0" err="1">
                <a:sym typeface="Wingdings" panose="05000000000000000000" pitchFamily="2" charset="2"/>
              </a:rPr>
              <a:t>alors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aucune</a:t>
            </a:r>
            <a:r>
              <a:rPr lang="en-CA" dirty="0">
                <a:sym typeface="Wingdings" panose="05000000000000000000" pitchFamily="2" charset="2"/>
              </a:rPr>
              <a:t> configuration </a:t>
            </a:r>
            <a:r>
              <a:rPr lang="en-CA" dirty="0" err="1">
                <a:sym typeface="Wingdings" panose="05000000000000000000" pitchFamily="2" charset="2"/>
              </a:rPr>
              <a:t>supplémentaire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n’est</a:t>
            </a:r>
            <a:r>
              <a:rPr lang="en-CA" dirty="0">
                <a:sym typeface="Wingdings" panose="05000000000000000000" pitchFamily="2" charset="2"/>
              </a:rPr>
              <a:t> necessaire : le KDC sera trouvé </a:t>
            </a:r>
            <a:r>
              <a:rPr lang="en-CA" dirty="0" err="1">
                <a:sym typeface="Wingdings" panose="05000000000000000000" pitchFamily="2" charset="2"/>
              </a:rPr>
              <a:t>automatiquement</a:t>
            </a:r>
            <a:r>
              <a:rPr lang="en-CA" dirty="0">
                <a:sym typeface="Wingdings" panose="05000000000000000000" pitchFamily="2" charset="2"/>
              </a:rPr>
              <a:t>.</a:t>
            </a:r>
          </a:p>
          <a:p>
            <a:endParaRPr lang="en-CA" dirty="0">
              <a:sym typeface="Wingdings" panose="05000000000000000000" pitchFamily="2" charset="2"/>
            </a:endParaRPr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nslookup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-type=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srv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_kerberos._tcp.dc._msdcs.ad.it-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Server:         10.10.0.3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Address:        10.10.0.3#53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_kerberos._tcp.dc._msdcs.ad.it-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   service = 0 100 88 it-help-dc.ad.it-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CA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Pour confirmer, </a:t>
            </a:r>
            <a:r>
              <a:rPr lang="en-US" dirty="0" err="1">
                <a:sym typeface="Wingdings" panose="05000000000000000000" pitchFamily="2" charset="2"/>
              </a:rPr>
              <a:t>utilisez</a:t>
            </a:r>
            <a:r>
              <a:rPr lang="en-US" dirty="0">
                <a:sym typeface="Wingdings" panose="05000000000000000000" pitchFamily="2" charset="2"/>
              </a:rPr>
              <a:t> la </a:t>
            </a:r>
            <a:r>
              <a:rPr lang="en-US" dirty="0" err="1">
                <a:sym typeface="Wingdings" panose="05000000000000000000" pitchFamily="2" charset="2"/>
              </a:rPr>
              <a:t>commande</a:t>
            </a:r>
            <a:r>
              <a:rPr lang="en-US" dirty="0">
                <a:sym typeface="Wingdings" panose="05000000000000000000" pitchFamily="2" charset="2"/>
              </a:rPr>
              <a:t> kinit pour </a:t>
            </a:r>
            <a:r>
              <a:rPr lang="en-US" dirty="0" err="1">
                <a:sym typeface="Wingdings" panose="05000000000000000000" pitchFamily="2" charset="2"/>
              </a:rPr>
              <a:t>obtenir</a:t>
            </a:r>
            <a:r>
              <a:rPr lang="en-US" dirty="0">
                <a:sym typeface="Wingdings" panose="05000000000000000000" pitchFamily="2" charset="2"/>
              </a:rPr>
              <a:t> un jeton Kerberos: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fr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kinit</a:t>
            </a:r>
            <a:r>
              <a:rPr lang="fr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ProtectedUser@ad.it-</a:t>
            </a:r>
            <a:r>
              <a:rPr lang="fr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fr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fr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ProtectedUser@ad.it-</a:t>
            </a:r>
            <a:r>
              <a:rPr lang="fr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help.ninja's</a:t>
            </a:r>
            <a:r>
              <a:rPr lang="fr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fr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password</a:t>
            </a:r>
            <a:r>
              <a:rPr lang="fr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:***</a:t>
            </a:r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fr-FR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klist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Credentials cache: API:CAA29FD0-DE6E-40AF-8BD0-AD68D31522C2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    Principal: ProtectedUser@AD.IT-HELP.NINJA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Issued                Expires               Principal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May  1 17:46:11 2024  May  1 21:46:11 2024 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krbtgt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/ad.it-help.ninja@AD.IT-HELP.NINJA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893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de krb5.conf sur macOS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Si la </a:t>
            </a:r>
            <a:r>
              <a:rPr lang="en-CA" dirty="0" err="1">
                <a:sym typeface="Wingdings" panose="05000000000000000000" pitchFamily="2" charset="2"/>
              </a:rPr>
              <a:t>détection</a:t>
            </a:r>
            <a:r>
              <a:rPr lang="en-CA" dirty="0">
                <a:sym typeface="Wingdings" panose="05000000000000000000" pitchFamily="2" charset="2"/>
              </a:rPr>
              <a:t> par DNS SRV </a:t>
            </a:r>
            <a:r>
              <a:rPr lang="en-CA" dirty="0" err="1">
                <a:sym typeface="Wingdings" panose="05000000000000000000" pitchFamily="2" charset="2"/>
              </a:rPr>
              <a:t>n’est</a:t>
            </a:r>
            <a:r>
              <a:rPr lang="en-CA" dirty="0">
                <a:sym typeface="Wingdings" panose="05000000000000000000" pitchFamily="2" charset="2"/>
              </a:rPr>
              <a:t> pas possible, il faut </a:t>
            </a:r>
            <a:r>
              <a:rPr lang="en-CA" dirty="0" err="1">
                <a:sym typeface="Wingdings" panose="05000000000000000000" pitchFamily="2" charset="2"/>
              </a:rPr>
              <a:t>configurer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 err="1">
                <a:sym typeface="Wingdings" panose="05000000000000000000" pitchFamily="2" charset="2"/>
              </a:rPr>
              <a:t>manuellement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b="1" dirty="0">
                <a:sym typeface="Wingdings" panose="05000000000000000000" pitchFamily="2" charset="2"/>
              </a:rPr>
              <a:t>/</a:t>
            </a:r>
            <a:r>
              <a:rPr lang="en-CA" b="1" dirty="0" err="1">
                <a:sym typeface="Wingdings" panose="05000000000000000000" pitchFamily="2" charset="2"/>
              </a:rPr>
              <a:t>etc</a:t>
            </a:r>
            <a:r>
              <a:rPr lang="en-CA" b="1" dirty="0">
                <a:sym typeface="Wingdings" panose="05000000000000000000" pitchFamily="2" charset="2"/>
              </a:rPr>
              <a:t>/krb5.conf</a:t>
            </a:r>
            <a:r>
              <a:rPr lang="en-CA" dirty="0">
                <a:sym typeface="Wingdings" panose="05000000000000000000" pitchFamily="2" charset="2"/>
              </a:rPr>
              <a:t> :</a:t>
            </a:r>
          </a:p>
          <a:p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[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libdefaults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]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dns_lookup_kdc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false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dns_lookup_realm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false</a:t>
            </a:r>
          </a:p>
          <a:p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[realms]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ad.it-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{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   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tcp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/IT-HELP-DC.ad.it-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}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AD.IT-HELP.NINJA = {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   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kdc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tcp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/IT-HELP-DC.ad.it-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}</a:t>
            </a:r>
          </a:p>
          <a:p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[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domain_realm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]</a:t>
            </a:r>
          </a:p>
          <a:p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   .ad.it-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r>
              <a:rPr lang="en-CA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ad.it-</a:t>
            </a:r>
            <a:r>
              <a:rPr lang="en-CA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help.ninja</a:t>
            </a:r>
            <a:endParaRPr lang="en-CA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sz="14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section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[realms]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doit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contenir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 Kerberos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realm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majuscules et minuscules pour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éviter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problèmes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liés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sensibilité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casse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du client Kerberos de macOS. (À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l’interne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le realm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souvent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majuscules.)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05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Carte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à puce </a:t>
            </a:r>
            <a:r>
              <a:rPr lang="en-US" sz="3200" b="1" dirty="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virtuelle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Windows</a:t>
            </a:r>
            <a:endParaRPr lang="fr-FR" sz="3200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0" y="1793914"/>
            <a:ext cx="102298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Contraintes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de la carte à puce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virtuelle</a:t>
            </a: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Création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de la carte à puce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virtuelle</a:t>
            </a: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Importation de certificate dans la carte à puce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Utilisation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de la carte à puce dans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mstsc</a:t>
            </a: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Redirection des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cartes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à puce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Gestion des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cartes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à puce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virtuelles</a:t>
            </a:r>
            <a:endParaRPr lang="fr-FR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41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Journaux</a:t>
            </a:r>
            <a:r>
              <a:rPr lang="en-CA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d’évènements</a:t>
            </a:r>
            <a:endParaRPr lang="fr-FR" sz="3200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2379198"/>
            <a:ext cx="10229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Outil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Nirsoft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FullEventLogView</a:t>
            </a: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Évènements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côté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client RDP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Évènements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côté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serveur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RDP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Autres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ea typeface="Open Sans" panose="020B0606030504020204" pitchFamily="34" charset="0"/>
                <a:cs typeface="Open Sans" panose="020B0606030504020204" pitchFamily="34" charset="0"/>
              </a:rPr>
              <a:t>évènements</a:t>
            </a:r>
            <a:r>
              <a:rPr lang="en-US" sz="2400" dirty="0">
                <a:ea typeface="Open Sans" panose="020B0606030504020204" pitchFamily="34" charset="0"/>
                <a:cs typeface="Open Sans" panose="020B0606030504020204" pitchFamily="34" charset="0"/>
              </a:rPr>
              <a:t> Remote Desktop Services</a:t>
            </a:r>
          </a:p>
        </p:txBody>
      </p:sp>
    </p:spTree>
    <p:extLst>
      <p:ext uri="{BB962C8B-B14F-4D97-AF65-F5344CB8AC3E}">
        <p14:creationId xmlns:p14="http://schemas.microsoft.com/office/powerpoint/2010/main" val="2076610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Contraintes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la carte à puce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virtuelle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carte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Windows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pratique pour faire des tests, avec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certaines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limitations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Il faut un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Trusted Platform Module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(TPM).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Avec Hyper-V, il faut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VM Gen2 avec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vTPM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lvl="1"/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Dans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session RDP, Windows ne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voit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que les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cartes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redirigées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du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Pour tester dans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VM, il faut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solution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utilisant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la session « console</a:t>
            </a:r>
            <a:r>
              <a:rPr lang="fr-FR" dirty="0"/>
              <a:t>  »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(non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Accès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Hyper-V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Basic Mode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sans le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Enhanced Session Mode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8"/>
              </a:rPr>
              <a:t>NICE DCV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rend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l’utilisation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la session console plus facile que RDP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Une machine physique Windows 11 avec TPM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probablement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plus simple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qu’une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gestion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cartes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Windows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nécessite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des droits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administrateurs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locaux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69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Création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la carte à puce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virtuelle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Création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la carte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avec un test de PIN par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défaut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(12345678)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tpmvscmgr.exe create /name 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TestVSC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/pin default /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adminkey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random /generate</a:t>
            </a:r>
          </a:p>
          <a:p>
            <a:endParaRPr lang="en-US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Using default PIN: 12345678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Creating TPM Smart Card...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Initializing the Virtual Smart Card component...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Creating the Virtual Smart Card component...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Initializing the Virtual Smart Card Simulator...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Creating the Virtual Smart Card Simulator...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Initializing the Virtual Smart Card Reader...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Creating the Virtual Smart Card Reader...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Waiting for TPM Smart Card Device...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Authenticating to the TPM Smart Card...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Generating filesystem on the TPM Smart Card...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TPM Smart Card created.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Smart Card Reader Device Instance ID = ROOT\SMARTCARDREADER\0000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227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Importation de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dans la carte à puce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Importation du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certificat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client dans la carte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$PIN = "12345678"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PfxFile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".\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ProtectedUser.pfx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PfxPass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"cert123!"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$CSP = "Microsoft Base Smart Card Crypto Provider"</a:t>
            </a: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certutil.exe -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csp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$CSP -p $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PfxPass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-pin $PIN -f -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importPFX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PfxFile</a:t>
            </a:r>
            <a:endParaRPr lang="en-US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Certificate "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ProtectedUser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" added to store.</a:t>
            </a:r>
          </a:p>
          <a:p>
            <a:endParaRPr lang="en-US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CertUtil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: -</a:t>
            </a:r>
            <a:r>
              <a:rPr lang="en-US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importPFX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command completed successfully.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403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Utilisation de la carte à puce dans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mstsc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76028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Lors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connexion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cliquez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sur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More choices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: le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certificat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client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devrait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maintenant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faire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partie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liste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 Entrez le PIN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configuré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précédemment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lors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création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 la carte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Windows.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Si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ça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ne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fonctionne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pas, pas de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panique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!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J’ai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écrit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un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blogue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sur le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sujet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  <a:hlinkClick r:id="rId9"/>
              </a:rPr>
              <a:t>https://awakecoding.com/posts/rdp-smartcard-logon-user-name-does-not-exist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3F376412-C1E4-4F8B-CAC9-CED09098CF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478013" y="1228727"/>
            <a:ext cx="3550298" cy="47745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8519E60-58D8-0AAC-7925-5507F3842D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00315" y="3153327"/>
            <a:ext cx="5809168" cy="29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502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Redirection des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cartes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à puce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1655" y="1399001"/>
            <a:ext cx="10229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La redirection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cartes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nécessaire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pour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compléter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l’authentication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Si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Winlogon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affiche </a:t>
            </a:r>
            <a:r>
              <a:rPr lang="en-US" i="1" dirty="0">
                <a:cs typeface="Cascadia Code" panose="020B0609020000020004" pitchFamily="49" charset="0"/>
                <a:sym typeface="Wingdings" panose="05000000000000000000" pitchFamily="2" charset="2"/>
              </a:rPr>
              <a:t>Connect a smartcard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la redirection des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cartes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à puce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n’est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pas </a:t>
            </a:r>
            <a:r>
              <a:rPr lang="en-US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activée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Vérifiez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que le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fichier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.RDP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contient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ligne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redirectsmartcards:i:1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707F763C-DD33-EFB6-F9FF-B97BF8E6FE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33946" y="2600346"/>
            <a:ext cx="3760792" cy="351130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3AB6D8-8B77-F9D6-9CB9-CBC0C53EFD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13516" y="2599953"/>
            <a:ext cx="4245815" cy="371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524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Gestion des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cartes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à puce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virtuelles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avoir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liste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cartes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Get-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PnpDevice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"ROOT\SMARTCARDREADER\*" | Select-Object Name,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InstanceId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Name   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InstanceId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----    ----------</a:t>
            </a:r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TestVSC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ROOT\SMARTCARDREADER\0000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supprimer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carte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tpmvscmgr.exe destroy /instance ROOT\SMARTCARDREADER\0000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Destroying TPM Smart Card...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Initializing the Virtual Smart Card Reader...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Destroying the Virtual Smart Card Reader...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Initializing the Virtual Smart Card Simulator...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Destroying the Virtual Smart Card Simulator...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Initializing the Virtual Smart Card component...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Destroying the Virtual Smart Card component...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TPM Smart Card destroyed.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43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Gestion des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certificats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multiples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avoir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la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liste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des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certificats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sur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carte à puce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virtuelle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(très verbose) 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certutil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scinfo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–silent</a:t>
            </a:r>
          </a:p>
          <a:p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================ Certificate 0 ================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--- Reader: Microsoft Virtual Smart Card 0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---   Card: Identity Device (Microsoft Generic Profile)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Provider = Microsoft Smart Card Key Storage Provider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Key Container = ProtectedUser-5b62c36c-6b1c-4689--64376</a:t>
            </a:r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Pour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supprimer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un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certificat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d’une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carte à puce, il faut </a:t>
            </a:r>
            <a:r>
              <a:rPr lang="en-US" dirty="0" err="1">
                <a:cs typeface="Cascadia Code" panose="020B0609020000020004" pitchFamily="49" charset="0"/>
                <a:sym typeface="Wingdings" panose="05000000000000000000" pitchFamily="2" charset="2"/>
              </a:rPr>
              <a:t>utiliser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 le </a:t>
            </a:r>
            <a:r>
              <a:rPr lang="en-US" b="1" i="1" dirty="0">
                <a:cs typeface="Cascadia Code" panose="020B0609020000020004" pitchFamily="49" charset="0"/>
                <a:sym typeface="Wingdings" panose="05000000000000000000" pitchFamily="2" charset="2"/>
              </a:rPr>
              <a:t>key container</a:t>
            </a:r>
            <a:r>
              <a:rPr lang="en-US" b="1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</a:p>
          <a:p>
            <a:endParaRPr lang="en-US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$CSP = "Microsoft Base Smart Card Crypto Provider"</a:t>
            </a: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KeyContainer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= "ProtectedUser-5b62c36c-6b1c-4689--64376"</a:t>
            </a:r>
          </a:p>
          <a:p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certutil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csp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$CSP 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delkey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$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KeyContainer</a:t>
            </a:r>
            <a:endParaRPr lang="en-US" sz="1400" dirty="0">
              <a:latin typeface="Cascadia Code" panose="020B0609020000020004" pitchFamily="49" charset="0"/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0950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71E798A-0424-EB7E-8603-BD6F4A38A24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0" y="300038"/>
            <a:ext cx="10658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Kerberos KDC Proxy</a:t>
            </a:r>
            <a:endParaRPr lang="fr-FR" sz="3200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E48D02-4605-4D0C-8CEF-0737023E8FB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0" y="1561075"/>
            <a:ext cx="10229850" cy="4471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Qu’est-ce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qu’un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KDC proxy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Service WPAD et KDC proxy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TGT de machine et KDC proxy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Configuration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globale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du KDC proxy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Révocation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certificats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et KDC proxy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Formats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KDCProxyName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KDCProxyURL</a:t>
            </a:r>
            <a:endParaRPr lang="en-US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Option de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fichier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KDCProxyName</a:t>
            </a:r>
            <a:endParaRPr lang="en-US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Option de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fichier</a:t>
            </a:r>
            <a:r>
              <a:rPr lang="en-US" sz="24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RDP </a:t>
            </a:r>
            <a:r>
              <a:rPr lang="en-US" sz="240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KDCProxyURL</a:t>
            </a:r>
            <a:endParaRPr lang="en-US" sz="24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059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Qu’est-ce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CA" sz="3200" b="1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qu’un</a:t>
            </a:r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KDC proxy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Un 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  <a:hlinkClick r:id="rId7"/>
              </a:rPr>
              <a:t>KDC proxy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un service HTTPS servant à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relayer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messages Kerberos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vers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KDC.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Protocole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simple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défini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dans 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  <a:hlinkClick r:id="rId8"/>
              </a:rPr>
              <a:t>[MS-KKDCP]</a:t>
            </a:r>
            <a:endParaRPr lang="en-CA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HTTP POST sur /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KdcProxy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avec le message Kerberos dans le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contenu</a:t>
            </a:r>
            <a:r>
              <a:rPr lang="en-CA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la </a:t>
            </a:r>
            <a:r>
              <a:rPr lang="en-CA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requ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ête</a:t>
            </a: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C’est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tout! Un KDC proxy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donne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un KDC </a:t>
            </a:r>
            <a:r>
              <a:rPr lang="en-US" sz="2000" i="1" dirty="0">
                <a:cs typeface="Cascadia Code" panose="020B0609020000020004" pitchFamily="49" charset="0"/>
                <a:sym typeface="Wingdings" panose="05000000000000000000" pitchFamily="2" charset="2"/>
              </a:rPr>
              <a:t>line-of-sight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nécessaire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à Kerberos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La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partie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simple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s’arrête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ici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: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toutes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difficultés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en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lien avec le KDC proxy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résident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dans la configuration et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l’injection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paramètres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dans Windows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ou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dans le client RDP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…et dans les multiples limitations et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contraintes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non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documentées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l’implémentation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de Microsoft, sans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compter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les bogues non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corrigés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et les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nombreux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pièges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.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202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0C86C42-D26C-161B-B386-AF1A25588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4B3560C-E53F-3AB7-29B8-617D70B365D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5811" y="428627"/>
            <a:ext cx="10229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Service WPAD et KDC proxy</a:t>
            </a:r>
            <a:endParaRPr lang="fr-FR" sz="32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7DE0BE-EE82-5A11-3029-C13A4062DF7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85811" y="1399001"/>
            <a:ext cx="102298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Désactiver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service Web Proxy Auto Detect (WPAD) brise le KDC proxy.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Il faut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désactiver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la </a:t>
            </a:r>
            <a:r>
              <a:rPr lang="en-US" sz="2000" b="1" dirty="0" err="1">
                <a:cs typeface="Cascadia Code" panose="020B0609020000020004" pitchFamily="49" charset="0"/>
                <a:sym typeface="Wingdings" panose="05000000000000000000" pitchFamily="2" charset="2"/>
              </a:rPr>
              <a:t>fonctionalité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WPAD, et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laisser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le </a:t>
            </a:r>
            <a:r>
              <a:rPr lang="en-US" sz="2000" b="1" dirty="0">
                <a:cs typeface="Cascadia Code" panose="020B0609020000020004" pitchFamily="49" charset="0"/>
                <a:sym typeface="Wingdings" panose="05000000000000000000" pitchFamily="2" charset="2"/>
              </a:rPr>
              <a:t>service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 WPAD </a:t>
            </a:r>
            <a:r>
              <a:rPr lang="en-US" sz="2000" dirty="0" err="1">
                <a:cs typeface="Cascadia Code" panose="020B0609020000020004" pitchFamily="49" charset="0"/>
                <a:sym typeface="Wingdings" panose="05000000000000000000" pitchFamily="2" charset="2"/>
              </a:rPr>
              <a:t>activé</a:t>
            </a:r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</a:rPr>
              <a:t>: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New-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ItemProperty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'HKLM:\SOFTWARE\Microsoft\Windows\CurrentVersion\Internet Settings\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WinHttp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' -Name </a:t>
            </a:r>
            <a:r>
              <a:rPr lang="en-US" sz="1400" dirty="0" err="1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DisableWpad</a:t>
            </a:r>
            <a:r>
              <a:rPr lang="en-US" sz="1400" dirty="0"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 -Value 1 -Force</a:t>
            </a: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r>
              <a:rPr lang="en-US" sz="2000" dirty="0">
                <a:cs typeface="Cascadia Code" panose="020B0609020000020004" pitchFamily="49" charset="0"/>
                <a:sym typeface="Wingdings" panose="05000000000000000000" pitchFamily="2" charset="2"/>
                <a:hlinkClick r:id="rId8"/>
              </a:rPr>
              <a:t>https://awakecoding.com/posts/disabling-web-proxy-auto-detect-wpad-correctly/</a:t>
            </a:r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  <a:p>
            <a:endParaRPr lang="en-US" sz="2000" dirty="0">
              <a:cs typeface="Cascadia Code" panose="020B0609020000020004" pitchFamily="49" charset="0"/>
              <a:sym typeface="Wingdings" panose="05000000000000000000" pitchFamily="2" charset="2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6236D66-5305-5652-C277-07FA33C14D0D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00111" y="1228727"/>
            <a:ext cx="71294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572BD507-8428-B33E-52C3-42A0DA245DF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24743" y="3758115"/>
            <a:ext cx="5342515" cy="26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392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8511</Words>
  <Application>Microsoft Office PowerPoint</Application>
  <PresentationFormat>Grand écran</PresentationFormat>
  <Paragraphs>1018</Paragraphs>
  <Slides>110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110</vt:i4>
      </vt:variant>
    </vt:vector>
  </HeadingPairs>
  <TitlesOfParts>
    <vt:vector size="118" baseType="lpstr">
      <vt:lpstr>Aptos</vt:lpstr>
      <vt:lpstr>Aptos Display</vt:lpstr>
      <vt:lpstr>Arial</vt:lpstr>
      <vt:lpstr>Cascadia Code</vt:lpstr>
      <vt:lpstr>Open Sans</vt:lpstr>
      <vt:lpstr>TwitterChirp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Isabel Desrochers</dc:creator>
  <cp:lastModifiedBy>Stephanie Gagnon</cp:lastModifiedBy>
  <cp:revision>208</cp:revision>
  <dcterms:created xsi:type="dcterms:W3CDTF">2024-04-12T15:01:17Z</dcterms:created>
  <dcterms:modified xsi:type="dcterms:W3CDTF">2024-05-21T02:13:27Z</dcterms:modified>
</cp:coreProperties>
</file>